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75" d="100"/>
          <a:sy n="75" d="100"/>
        </p:scale>
        <p:origin x="64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1105" y="5140917"/>
            <a:ext cx="4901888" cy="46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8208" y="3211523"/>
            <a:ext cx="17807683" cy="651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021411" y="10805914"/>
            <a:ext cx="162559" cy="23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6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62855" y="0"/>
            <a:ext cx="6541244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09609" y="10141519"/>
            <a:ext cx="2094864" cy="1052830"/>
          </a:xfrm>
          <a:custGeom>
            <a:avLst/>
            <a:gdLst/>
            <a:ahLst/>
            <a:cxnLst/>
            <a:rect l="l" t="t" r="r" b="b"/>
            <a:pathLst>
              <a:path w="2094865" h="1052829">
                <a:moveTo>
                  <a:pt x="2094491" y="0"/>
                </a:moveTo>
                <a:lnTo>
                  <a:pt x="0" y="837491"/>
                </a:lnTo>
                <a:lnTo>
                  <a:pt x="2094491" y="1052476"/>
                </a:lnTo>
                <a:lnTo>
                  <a:pt x="2094491" y="0"/>
                </a:lnTo>
                <a:close/>
              </a:path>
            </a:pathLst>
          </a:custGeom>
          <a:solidFill>
            <a:srgbClr val="FFD2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9932" y="9156152"/>
            <a:ext cx="2434590" cy="1528445"/>
          </a:xfrm>
          <a:custGeom>
            <a:avLst/>
            <a:gdLst/>
            <a:ahLst/>
            <a:cxnLst/>
            <a:rect l="l" t="t" r="r" b="b"/>
            <a:pathLst>
              <a:path w="2434590" h="1528445">
                <a:moveTo>
                  <a:pt x="2434166" y="0"/>
                </a:moveTo>
                <a:lnTo>
                  <a:pt x="0" y="973270"/>
                </a:lnTo>
                <a:lnTo>
                  <a:pt x="2434166" y="1528090"/>
                </a:lnTo>
                <a:lnTo>
                  <a:pt x="2434166" y="0"/>
                </a:lnTo>
                <a:close/>
              </a:path>
            </a:pathLst>
          </a:custGeom>
          <a:solidFill>
            <a:srgbClr val="FFD2A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33087" y="7889009"/>
            <a:ext cx="2871470" cy="2213610"/>
          </a:xfrm>
          <a:custGeom>
            <a:avLst/>
            <a:gdLst/>
            <a:ahLst/>
            <a:cxnLst/>
            <a:rect l="l" t="t" r="r" b="b"/>
            <a:pathLst>
              <a:path w="2871469" h="2213609">
                <a:moveTo>
                  <a:pt x="2871011" y="0"/>
                </a:moveTo>
                <a:lnTo>
                  <a:pt x="0" y="1147937"/>
                </a:lnTo>
                <a:lnTo>
                  <a:pt x="2871011" y="2213104"/>
                </a:lnTo>
                <a:lnTo>
                  <a:pt x="2871011" y="0"/>
                </a:lnTo>
                <a:close/>
              </a:path>
            </a:pathLst>
          </a:custGeom>
          <a:solidFill>
            <a:srgbClr val="FFD2A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47610" y="6481217"/>
            <a:ext cx="3356610" cy="3054985"/>
          </a:xfrm>
          <a:custGeom>
            <a:avLst/>
            <a:gdLst/>
            <a:ahLst/>
            <a:cxnLst/>
            <a:rect l="l" t="t" r="r" b="b"/>
            <a:pathLst>
              <a:path w="3356609" h="3054984">
                <a:moveTo>
                  <a:pt x="3356491" y="0"/>
                </a:moveTo>
                <a:lnTo>
                  <a:pt x="0" y="1342076"/>
                </a:lnTo>
                <a:lnTo>
                  <a:pt x="3356491" y="3054547"/>
                </a:lnTo>
                <a:lnTo>
                  <a:pt x="3356491" y="0"/>
                </a:lnTo>
                <a:close/>
              </a:path>
            </a:pathLst>
          </a:custGeom>
          <a:solidFill>
            <a:srgbClr val="FFD2A9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65790" y="4791803"/>
            <a:ext cx="3938904" cy="4154804"/>
          </a:xfrm>
          <a:custGeom>
            <a:avLst/>
            <a:gdLst/>
            <a:ahLst/>
            <a:cxnLst/>
            <a:rect l="l" t="t" r="r" b="b"/>
            <a:pathLst>
              <a:path w="3938905" h="4154804">
                <a:moveTo>
                  <a:pt x="3938309" y="0"/>
                </a:moveTo>
                <a:lnTo>
                  <a:pt x="0" y="1574770"/>
                </a:lnTo>
                <a:lnTo>
                  <a:pt x="3938309" y="4154579"/>
                </a:lnTo>
                <a:lnTo>
                  <a:pt x="3938309" y="0"/>
                </a:lnTo>
                <a:close/>
              </a:path>
            </a:pathLst>
          </a:custGeom>
          <a:solidFill>
            <a:srgbClr val="FFD2A9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86174" y="2821189"/>
            <a:ext cx="4618355" cy="5538470"/>
          </a:xfrm>
          <a:custGeom>
            <a:avLst/>
            <a:gdLst/>
            <a:ahLst/>
            <a:cxnLst/>
            <a:rect l="l" t="t" r="r" b="b"/>
            <a:pathLst>
              <a:path w="4618355" h="5538470">
                <a:moveTo>
                  <a:pt x="4617926" y="0"/>
                </a:moveTo>
                <a:lnTo>
                  <a:pt x="0" y="1846536"/>
                </a:lnTo>
                <a:lnTo>
                  <a:pt x="4617926" y="5537986"/>
                </a:lnTo>
                <a:lnTo>
                  <a:pt x="4617926" y="0"/>
                </a:lnTo>
                <a:close/>
              </a:path>
            </a:pathLst>
          </a:custGeom>
          <a:solidFill>
            <a:srgbClr val="FFD2A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09708" y="568866"/>
            <a:ext cx="5394960" cy="7222490"/>
          </a:xfrm>
          <a:custGeom>
            <a:avLst/>
            <a:gdLst/>
            <a:ahLst/>
            <a:cxnLst/>
            <a:rect l="l" t="t" r="r" b="b"/>
            <a:pathLst>
              <a:path w="5394959" h="7222490">
                <a:moveTo>
                  <a:pt x="5394391" y="0"/>
                </a:moveTo>
                <a:lnTo>
                  <a:pt x="0" y="2156943"/>
                </a:lnTo>
                <a:lnTo>
                  <a:pt x="5394391" y="7222255"/>
                </a:lnTo>
                <a:lnTo>
                  <a:pt x="5394391" y="0"/>
                </a:lnTo>
                <a:close/>
              </a:path>
            </a:pathLst>
          </a:custGeom>
          <a:solidFill>
            <a:srgbClr val="FFD2A9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64546" y="8590756"/>
            <a:ext cx="4339553" cy="271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2092" y="5564050"/>
            <a:ext cx="15386685" cy="2499360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700" marR="5080">
              <a:lnSpc>
                <a:spcPts val="8680"/>
              </a:lnSpc>
              <a:spcBef>
                <a:spcPts val="2150"/>
              </a:spcBef>
            </a:pPr>
            <a:r>
              <a:rPr sz="9000" b="1" spc="229" dirty="0">
                <a:solidFill>
                  <a:srgbClr val="F18C00"/>
                </a:solidFill>
                <a:latin typeface="Lucida Sans"/>
                <a:cs typeface="Lucida Sans"/>
              </a:rPr>
              <a:t>ABC</a:t>
            </a:r>
            <a:r>
              <a:rPr sz="9000" b="1" spc="-1914" dirty="0">
                <a:solidFill>
                  <a:srgbClr val="F18C00"/>
                </a:solidFill>
                <a:latin typeface="Lucida Sans"/>
                <a:cs typeface="Lucida Sans"/>
              </a:rPr>
              <a:t> </a:t>
            </a:r>
            <a:r>
              <a:rPr sz="9000" b="1" spc="-570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9000" b="1" spc="-475" dirty="0">
                <a:solidFill>
                  <a:srgbClr val="FFFFFF"/>
                </a:solidFill>
                <a:latin typeface="Lucida Sans"/>
                <a:cs typeface="Lucida Sans"/>
              </a:rPr>
              <a:t>LA </a:t>
            </a:r>
            <a:r>
              <a:rPr sz="9000" b="1" spc="-55" dirty="0">
                <a:solidFill>
                  <a:srgbClr val="FFFFFF"/>
                </a:solidFill>
                <a:latin typeface="Lucida Sans"/>
                <a:cs typeface="Lucida Sans"/>
              </a:rPr>
              <a:t>CONVERSACIÓN  </a:t>
            </a:r>
            <a:r>
              <a:rPr sz="9000" b="1" spc="-320" dirty="0">
                <a:solidFill>
                  <a:srgbClr val="FFFFFF"/>
                </a:solidFill>
                <a:latin typeface="Lucida Sans"/>
                <a:cs typeface="Lucida Sans"/>
              </a:rPr>
              <a:t>ESPIRITUAL</a:t>
            </a:r>
            <a:endParaRPr sz="90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57356" y="5831853"/>
            <a:ext cx="0" cy="2385695"/>
          </a:xfrm>
          <a:custGeom>
            <a:avLst/>
            <a:gdLst/>
            <a:ahLst/>
            <a:cxnLst/>
            <a:rect l="l" t="t" r="r" b="b"/>
            <a:pathLst>
              <a:path h="2385695">
                <a:moveTo>
                  <a:pt x="0" y="0"/>
                </a:moveTo>
                <a:lnTo>
                  <a:pt x="0" y="2385121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24214" y="0"/>
            <a:ext cx="2976443" cy="277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39A630-B6FD-531C-CB03-11F5EDFE3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6509" y1="23991" x2="66509" y2="23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647" y="696950"/>
            <a:ext cx="1989067" cy="2807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56793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40086" y="5598160"/>
            <a:ext cx="29324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40" dirty="0">
                <a:solidFill>
                  <a:srgbClr val="3F25BA"/>
                </a:solidFill>
                <a:latin typeface="Lucida Sans"/>
                <a:cs typeface="Lucida Sans"/>
              </a:rPr>
              <a:t>Introducción</a:t>
            </a:r>
            <a:endParaRPr sz="345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0086" y="6430852"/>
            <a:ext cx="8424545" cy="24495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95"/>
              </a:spcBef>
            </a:pPr>
            <a:r>
              <a:rPr sz="1950" spc="-65" dirty="0">
                <a:latin typeface="Lucida Sans Unicode"/>
                <a:cs typeface="Lucida Sans Unicode"/>
              </a:rPr>
              <a:t>El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Sínodo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sz="1950" spc="114" dirty="0">
                <a:latin typeface="Lucida Sans Unicode"/>
                <a:cs typeface="Lucida Sans Unicode"/>
              </a:rPr>
              <a:t>de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85" dirty="0">
                <a:latin typeface="Lucida Sans Unicode"/>
                <a:cs typeface="Lucida Sans Unicode"/>
              </a:rPr>
              <a:t>la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Sinodalidad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150" dirty="0">
                <a:latin typeface="Lucida Sans Unicode"/>
                <a:cs typeface="Lucida Sans Unicode"/>
              </a:rPr>
              <a:t>ha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sz="1950" spc="45" dirty="0">
                <a:latin typeface="Lucida Sans Unicode"/>
                <a:cs typeface="Lucida Sans Unicode"/>
              </a:rPr>
              <a:t>sugerido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135" dirty="0">
                <a:latin typeface="Lucida Sans Unicode"/>
                <a:cs typeface="Lucida Sans Unicode"/>
              </a:rPr>
              <a:t>para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lang="es-ES" sz="1950" dirty="0">
                <a:latin typeface="Lucida Sans Unicode"/>
                <a:cs typeface="Lucida Sans Unicode"/>
              </a:rPr>
              <a:t>el discernimiento comunitario </a:t>
            </a:r>
            <a:r>
              <a:rPr sz="1950" spc="25" dirty="0">
                <a:latin typeface="Lucida Sans Unicode"/>
                <a:cs typeface="Lucida Sans Unicode"/>
              </a:rPr>
              <a:t>el  </a:t>
            </a:r>
            <a:r>
              <a:rPr sz="1950" spc="90" dirty="0">
                <a:latin typeface="Lucida Sans Unicode"/>
                <a:cs typeface="Lucida Sans Unicode"/>
              </a:rPr>
              <a:t>método </a:t>
            </a:r>
            <a:r>
              <a:rPr sz="1950" spc="114" dirty="0">
                <a:latin typeface="Lucida Sans Unicode"/>
                <a:cs typeface="Lucida Sans Unicode"/>
              </a:rPr>
              <a:t>de </a:t>
            </a:r>
            <a:r>
              <a:rPr sz="1950" spc="85" dirty="0">
                <a:latin typeface="Lucida Sans Unicode"/>
                <a:cs typeface="Lucida Sans Unicode"/>
              </a:rPr>
              <a:t>la </a:t>
            </a:r>
            <a:r>
              <a:rPr sz="1950" spc="80" dirty="0">
                <a:latin typeface="Lucida Sans Unicode"/>
                <a:cs typeface="Lucida Sans Unicode"/>
              </a:rPr>
              <a:t>conversación </a:t>
            </a:r>
            <a:r>
              <a:rPr sz="1950" spc="5" dirty="0">
                <a:latin typeface="Lucida Sans Unicode"/>
                <a:cs typeface="Lucida Sans Unicode"/>
              </a:rPr>
              <a:t>espiritual. </a:t>
            </a:r>
            <a:r>
              <a:rPr sz="1950" spc="65" dirty="0">
                <a:latin typeface="Lucida Sans Unicode"/>
                <a:cs typeface="Lucida Sans Unicode"/>
              </a:rPr>
              <a:t>¿En </a:t>
            </a:r>
            <a:r>
              <a:rPr sz="1950" spc="95" dirty="0">
                <a:latin typeface="Lucida Sans Unicode"/>
                <a:cs typeface="Lucida Sans Unicode"/>
              </a:rPr>
              <a:t>qué </a:t>
            </a:r>
            <a:r>
              <a:rPr sz="1950" spc="40" dirty="0">
                <a:latin typeface="Lucida Sans Unicode"/>
                <a:cs typeface="Lucida Sans Unicode"/>
              </a:rPr>
              <a:t>consiste?, </a:t>
            </a:r>
            <a:r>
              <a:rPr sz="1950" spc="120" dirty="0">
                <a:latin typeface="Lucida Sans Unicode"/>
                <a:cs typeface="Lucida Sans Unicode"/>
              </a:rPr>
              <a:t>¿qué  </a:t>
            </a:r>
            <a:r>
              <a:rPr sz="1950" spc="70" dirty="0">
                <a:latin typeface="Lucida Sans Unicode"/>
                <a:cs typeface="Lucida Sans Unicode"/>
              </a:rPr>
              <a:t>actitudes </a:t>
            </a:r>
            <a:r>
              <a:rPr sz="1950" spc="40" dirty="0">
                <a:latin typeface="Lucida Sans Unicode"/>
                <a:cs typeface="Lucida Sans Unicode"/>
              </a:rPr>
              <a:t>requiere </a:t>
            </a:r>
            <a:r>
              <a:rPr sz="1950" spc="70" dirty="0">
                <a:latin typeface="Lucida Sans Unicode"/>
                <a:cs typeface="Lucida Sans Unicode"/>
              </a:rPr>
              <a:t>este </a:t>
            </a:r>
            <a:r>
              <a:rPr sz="1950" spc="65" dirty="0">
                <a:latin typeface="Lucida Sans Unicode"/>
                <a:cs typeface="Lucida Sans Unicode"/>
              </a:rPr>
              <a:t>método?, </a:t>
            </a:r>
            <a:r>
              <a:rPr sz="1950" spc="110" dirty="0">
                <a:latin typeface="Lucida Sans Unicode"/>
                <a:cs typeface="Lucida Sans Unicode"/>
              </a:rPr>
              <a:t>¿cuáles </a:t>
            </a:r>
            <a:r>
              <a:rPr sz="1950" spc="45" dirty="0">
                <a:latin typeface="Lucida Sans Unicode"/>
                <a:cs typeface="Lucida Sans Unicode"/>
              </a:rPr>
              <a:t>son </a:t>
            </a:r>
            <a:r>
              <a:rPr sz="1950" spc="5" dirty="0">
                <a:latin typeface="Lucida Sans Unicode"/>
                <a:cs typeface="Lucida Sans Unicode"/>
              </a:rPr>
              <a:t>los </a:t>
            </a:r>
            <a:r>
              <a:rPr sz="1950" spc="95" dirty="0">
                <a:latin typeface="Lucida Sans Unicode"/>
                <a:cs typeface="Lucida Sans Unicode"/>
              </a:rPr>
              <a:t>pasos </a:t>
            </a:r>
            <a:r>
              <a:rPr sz="1950" spc="60" dirty="0">
                <a:latin typeface="Lucida Sans Unicode"/>
                <a:cs typeface="Lucida Sans Unicode"/>
              </a:rPr>
              <a:t>o  </a:t>
            </a:r>
            <a:r>
              <a:rPr sz="1950" spc="90" dirty="0">
                <a:latin typeface="Lucida Sans Unicode"/>
                <a:cs typeface="Lucida Sans Unicode"/>
              </a:rPr>
              <a:t>momentos </a:t>
            </a:r>
            <a:r>
              <a:rPr sz="1950" spc="114" dirty="0">
                <a:latin typeface="Lucida Sans Unicode"/>
                <a:cs typeface="Lucida Sans Unicode"/>
              </a:rPr>
              <a:t>de </a:t>
            </a:r>
            <a:r>
              <a:rPr sz="1950" spc="85" dirty="0">
                <a:latin typeface="Lucida Sans Unicode"/>
                <a:cs typeface="Lucida Sans Unicode"/>
              </a:rPr>
              <a:t>la </a:t>
            </a:r>
            <a:r>
              <a:rPr sz="1950" spc="80" dirty="0">
                <a:latin typeface="Lucida Sans Unicode"/>
                <a:cs typeface="Lucida Sans Unicode"/>
              </a:rPr>
              <a:t>conversación </a:t>
            </a:r>
            <a:r>
              <a:rPr sz="1950" spc="40" dirty="0">
                <a:latin typeface="Lucida Sans Unicode"/>
                <a:cs typeface="Lucida Sans Unicode"/>
              </a:rPr>
              <a:t>espiritual? </a:t>
            </a:r>
            <a:r>
              <a:rPr sz="1950" spc="125" dirty="0">
                <a:latin typeface="Lucida Sans Unicode"/>
                <a:cs typeface="Lucida Sans Unicode"/>
              </a:rPr>
              <a:t>Para </a:t>
            </a:r>
            <a:r>
              <a:rPr sz="1950" spc="30" dirty="0">
                <a:latin typeface="Lucida Sans Unicode"/>
                <a:cs typeface="Lucida Sans Unicode"/>
              </a:rPr>
              <a:t>resolver </a:t>
            </a:r>
            <a:r>
              <a:rPr sz="1950" spc="85" dirty="0">
                <a:latin typeface="Lucida Sans Unicode"/>
                <a:cs typeface="Lucida Sans Unicode"/>
              </a:rPr>
              <a:t>estas </a:t>
            </a:r>
            <a:r>
              <a:rPr sz="1950" spc="90" dirty="0">
                <a:latin typeface="Lucida Sans Unicode"/>
                <a:cs typeface="Lucida Sans Unicode"/>
              </a:rPr>
              <a:t>y  </a:t>
            </a:r>
            <a:r>
              <a:rPr sz="1950" spc="55" dirty="0">
                <a:latin typeface="Lucida Sans Unicode"/>
                <a:cs typeface="Lucida Sans Unicode"/>
              </a:rPr>
              <a:t>otras </a:t>
            </a:r>
            <a:r>
              <a:rPr sz="1950" spc="45" dirty="0">
                <a:latin typeface="Lucida Sans Unicode"/>
                <a:cs typeface="Lucida Sans Unicode"/>
              </a:rPr>
              <a:t>inquietudes </a:t>
            </a:r>
            <a:r>
              <a:rPr sz="1950" spc="60" dirty="0">
                <a:latin typeface="Lucida Sans Unicode"/>
                <a:cs typeface="Lucida Sans Unicode"/>
              </a:rPr>
              <a:t>te </a:t>
            </a:r>
            <a:r>
              <a:rPr sz="1950" spc="85" dirty="0">
                <a:latin typeface="Lucida Sans Unicode"/>
                <a:cs typeface="Lucida Sans Unicode"/>
              </a:rPr>
              <a:t>presentamos </a:t>
            </a:r>
            <a:r>
              <a:rPr sz="1950" spc="25" dirty="0">
                <a:latin typeface="Lucida Sans Unicode"/>
                <a:cs typeface="Lucida Sans Unicode"/>
              </a:rPr>
              <a:t>el </a:t>
            </a:r>
            <a:r>
              <a:rPr sz="1950" spc="80" dirty="0">
                <a:latin typeface="Lucida Sans Unicode"/>
                <a:cs typeface="Lucida Sans Unicode"/>
              </a:rPr>
              <a:t>ABC </a:t>
            </a:r>
            <a:r>
              <a:rPr sz="1950" spc="50" dirty="0">
                <a:latin typeface="Lucida Sans Unicode"/>
                <a:cs typeface="Lucida Sans Unicode"/>
              </a:rPr>
              <a:t>del </a:t>
            </a:r>
            <a:r>
              <a:rPr sz="1950" spc="90" dirty="0">
                <a:latin typeface="Lucida Sans Unicode"/>
                <a:cs typeface="Lucida Sans Unicode"/>
              </a:rPr>
              <a:t>método </a:t>
            </a:r>
            <a:r>
              <a:rPr sz="1950" spc="114" dirty="0">
                <a:latin typeface="Lucida Sans Unicode"/>
                <a:cs typeface="Lucida Sans Unicode"/>
              </a:rPr>
              <a:t>de </a:t>
            </a:r>
            <a:r>
              <a:rPr sz="1950" spc="85" dirty="0">
                <a:latin typeface="Lucida Sans Unicode"/>
                <a:cs typeface="Lucida Sans Unicode"/>
              </a:rPr>
              <a:t>la  </a:t>
            </a:r>
            <a:r>
              <a:rPr sz="1950" spc="80" dirty="0">
                <a:latin typeface="Lucida Sans Unicode"/>
                <a:cs typeface="Lucida Sans Unicode"/>
              </a:rPr>
              <a:t>conversación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5" dirty="0">
                <a:latin typeface="Lucida Sans Unicode"/>
                <a:cs typeface="Lucida Sans Unicode"/>
              </a:rPr>
              <a:t>espiritual.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997190" cy="7339965"/>
          </a:xfrm>
          <a:custGeom>
            <a:avLst/>
            <a:gdLst/>
            <a:ahLst/>
            <a:cxnLst/>
            <a:rect l="l" t="t" r="r" b="b"/>
            <a:pathLst>
              <a:path w="7997190" h="7339965">
                <a:moveTo>
                  <a:pt x="7997128" y="0"/>
                </a:moveTo>
                <a:lnTo>
                  <a:pt x="0" y="0"/>
                </a:lnTo>
                <a:lnTo>
                  <a:pt x="0" y="7339695"/>
                </a:lnTo>
                <a:lnTo>
                  <a:pt x="4443600" y="6092543"/>
                </a:lnTo>
                <a:lnTo>
                  <a:pt x="6809749" y="4849585"/>
                </a:lnTo>
                <a:lnTo>
                  <a:pt x="7752944" y="2906147"/>
                </a:lnTo>
                <a:lnTo>
                  <a:pt x="7997128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3581" y="2278160"/>
            <a:ext cx="2668270" cy="2668270"/>
          </a:xfrm>
          <a:custGeom>
            <a:avLst/>
            <a:gdLst/>
            <a:ahLst/>
            <a:cxnLst/>
            <a:rect l="l" t="t" r="r" b="b"/>
            <a:pathLst>
              <a:path w="2668270" h="2668270">
                <a:moveTo>
                  <a:pt x="1334011" y="0"/>
                </a:moveTo>
                <a:lnTo>
                  <a:pt x="1286165" y="842"/>
                </a:lnTo>
                <a:lnTo>
                  <a:pt x="1238742" y="3349"/>
                </a:lnTo>
                <a:lnTo>
                  <a:pt x="1191771" y="7494"/>
                </a:lnTo>
                <a:lnTo>
                  <a:pt x="1145280" y="13247"/>
                </a:lnTo>
                <a:lnTo>
                  <a:pt x="1099298" y="20581"/>
                </a:lnTo>
                <a:lnTo>
                  <a:pt x="1053852" y="29468"/>
                </a:lnTo>
                <a:lnTo>
                  <a:pt x="1008972" y="39879"/>
                </a:lnTo>
                <a:lnTo>
                  <a:pt x="964684" y="51786"/>
                </a:lnTo>
                <a:lnTo>
                  <a:pt x="921017" y="65161"/>
                </a:lnTo>
                <a:lnTo>
                  <a:pt x="878000" y="79975"/>
                </a:lnTo>
                <a:lnTo>
                  <a:pt x="835661" y="96201"/>
                </a:lnTo>
                <a:lnTo>
                  <a:pt x="794028" y="113810"/>
                </a:lnTo>
                <a:lnTo>
                  <a:pt x="753129" y="132774"/>
                </a:lnTo>
                <a:lnTo>
                  <a:pt x="712992" y="153065"/>
                </a:lnTo>
                <a:lnTo>
                  <a:pt x="673646" y="174654"/>
                </a:lnTo>
                <a:lnTo>
                  <a:pt x="635118" y="197514"/>
                </a:lnTo>
                <a:lnTo>
                  <a:pt x="597438" y="221615"/>
                </a:lnTo>
                <a:lnTo>
                  <a:pt x="560633" y="246931"/>
                </a:lnTo>
                <a:lnTo>
                  <a:pt x="524731" y="273432"/>
                </a:lnTo>
                <a:lnTo>
                  <a:pt x="489761" y="301091"/>
                </a:lnTo>
                <a:lnTo>
                  <a:pt x="455751" y="329878"/>
                </a:lnTo>
                <a:lnTo>
                  <a:pt x="422729" y="359767"/>
                </a:lnTo>
                <a:lnTo>
                  <a:pt x="390723" y="390728"/>
                </a:lnTo>
                <a:lnTo>
                  <a:pt x="359762" y="422734"/>
                </a:lnTo>
                <a:lnTo>
                  <a:pt x="329874" y="455757"/>
                </a:lnTo>
                <a:lnTo>
                  <a:pt x="301086" y="489767"/>
                </a:lnTo>
                <a:lnTo>
                  <a:pt x="273428" y="524738"/>
                </a:lnTo>
                <a:lnTo>
                  <a:pt x="246927" y="560640"/>
                </a:lnTo>
                <a:lnTo>
                  <a:pt x="221612" y="597445"/>
                </a:lnTo>
                <a:lnTo>
                  <a:pt x="197511" y="635126"/>
                </a:lnTo>
                <a:lnTo>
                  <a:pt x="174652" y="673654"/>
                </a:lnTo>
                <a:lnTo>
                  <a:pt x="153063" y="713000"/>
                </a:lnTo>
                <a:lnTo>
                  <a:pt x="132772" y="753137"/>
                </a:lnTo>
                <a:lnTo>
                  <a:pt x="113809" y="794037"/>
                </a:lnTo>
                <a:lnTo>
                  <a:pt x="96200" y="835670"/>
                </a:lnTo>
                <a:lnTo>
                  <a:pt x="79974" y="878010"/>
                </a:lnTo>
                <a:lnTo>
                  <a:pt x="65160" y="921027"/>
                </a:lnTo>
                <a:lnTo>
                  <a:pt x="51785" y="964693"/>
                </a:lnTo>
                <a:lnTo>
                  <a:pt x="39878" y="1008981"/>
                </a:lnTo>
                <a:lnTo>
                  <a:pt x="29468" y="1053862"/>
                </a:lnTo>
                <a:lnTo>
                  <a:pt x="20581" y="1099308"/>
                </a:lnTo>
                <a:lnTo>
                  <a:pt x="13247" y="1145290"/>
                </a:lnTo>
                <a:lnTo>
                  <a:pt x="7494" y="1191781"/>
                </a:lnTo>
                <a:lnTo>
                  <a:pt x="3349" y="1238752"/>
                </a:lnTo>
                <a:lnTo>
                  <a:pt x="842" y="1286175"/>
                </a:lnTo>
                <a:lnTo>
                  <a:pt x="0" y="1334022"/>
                </a:lnTo>
                <a:lnTo>
                  <a:pt x="842" y="1381868"/>
                </a:lnTo>
                <a:lnTo>
                  <a:pt x="3349" y="1429291"/>
                </a:lnTo>
                <a:lnTo>
                  <a:pt x="7494" y="1476262"/>
                </a:lnTo>
                <a:lnTo>
                  <a:pt x="13247" y="1522753"/>
                </a:lnTo>
                <a:lnTo>
                  <a:pt x="20581" y="1568735"/>
                </a:lnTo>
                <a:lnTo>
                  <a:pt x="29468" y="1614181"/>
                </a:lnTo>
                <a:lnTo>
                  <a:pt x="39878" y="1659062"/>
                </a:lnTo>
                <a:lnTo>
                  <a:pt x="51785" y="1703350"/>
                </a:lnTo>
                <a:lnTo>
                  <a:pt x="65160" y="1747017"/>
                </a:lnTo>
                <a:lnTo>
                  <a:pt x="79974" y="1790034"/>
                </a:lnTo>
                <a:lnTo>
                  <a:pt x="96200" y="1832373"/>
                </a:lnTo>
                <a:lnTo>
                  <a:pt x="113809" y="1874007"/>
                </a:lnTo>
                <a:lnTo>
                  <a:pt x="132772" y="1914906"/>
                </a:lnTo>
                <a:lnTo>
                  <a:pt x="153063" y="1955043"/>
                </a:lnTo>
                <a:lnTo>
                  <a:pt x="174652" y="1994390"/>
                </a:lnTo>
                <a:lnTo>
                  <a:pt x="197511" y="2032918"/>
                </a:lnTo>
                <a:lnTo>
                  <a:pt x="221612" y="2070598"/>
                </a:lnTo>
                <a:lnTo>
                  <a:pt x="246927" y="2107404"/>
                </a:lnTo>
                <a:lnTo>
                  <a:pt x="273428" y="2143306"/>
                </a:lnTo>
                <a:lnTo>
                  <a:pt x="301086" y="2178276"/>
                </a:lnTo>
                <a:lnTo>
                  <a:pt x="329874" y="2212287"/>
                </a:lnTo>
                <a:lnTo>
                  <a:pt x="359762" y="2245309"/>
                </a:lnTo>
                <a:lnTo>
                  <a:pt x="390723" y="2277315"/>
                </a:lnTo>
                <a:lnTo>
                  <a:pt x="422729" y="2308276"/>
                </a:lnTo>
                <a:lnTo>
                  <a:pt x="455751" y="2338165"/>
                </a:lnTo>
                <a:lnTo>
                  <a:pt x="489761" y="2366953"/>
                </a:lnTo>
                <a:lnTo>
                  <a:pt x="524731" y="2394611"/>
                </a:lnTo>
                <a:lnTo>
                  <a:pt x="560633" y="2421113"/>
                </a:lnTo>
                <a:lnTo>
                  <a:pt x="597438" y="2446428"/>
                </a:lnTo>
                <a:lnTo>
                  <a:pt x="635118" y="2470530"/>
                </a:lnTo>
                <a:lnTo>
                  <a:pt x="673646" y="2493389"/>
                </a:lnTo>
                <a:lnTo>
                  <a:pt x="712992" y="2514978"/>
                </a:lnTo>
                <a:lnTo>
                  <a:pt x="753129" y="2535269"/>
                </a:lnTo>
                <a:lnTo>
                  <a:pt x="794028" y="2554233"/>
                </a:lnTo>
                <a:lnTo>
                  <a:pt x="835661" y="2571842"/>
                </a:lnTo>
                <a:lnTo>
                  <a:pt x="878000" y="2588068"/>
                </a:lnTo>
                <a:lnTo>
                  <a:pt x="921017" y="2602882"/>
                </a:lnTo>
                <a:lnTo>
                  <a:pt x="964684" y="2616257"/>
                </a:lnTo>
                <a:lnTo>
                  <a:pt x="1008972" y="2628164"/>
                </a:lnTo>
                <a:lnTo>
                  <a:pt x="1053852" y="2638575"/>
                </a:lnTo>
                <a:lnTo>
                  <a:pt x="1099298" y="2647462"/>
                </a:lnTo>
                <a:lnTo>
                  <a:pt x="1145280" y="2654796"/>
                </a:lnTo>
                <a:lnTo>
                  <a:pt x="1191771" y="2660550"/>
                </a:lnTo>
                <a:lnTo>
                  <a:pt x="1238742" y="2664694"/>
                </a:lnTo>
                <a:lnTo>
                  <a:pt x="1286165" y="2667202"/>
                </a:lnTo>
                <a:lnTo>
                  <a:pt x="1334011" y="2668044"/>
                </a:lnTo>
                <a:lnTo>
                  <a:pt x="1381859" y="2667202"/>
                </a:lnTo>
                <a:lnTo>
                  <a:pt x="1429282" y="2664694"/>
                </a:lnTo>
                <a:lnTo>
                  <a:pt x="1476253" y="2660550"/>
                </a:lnTo>
                <a:lnTo>
                  <a:pt x="1522745" y="2654796"/>
                </a:lnTo>
                <a:lnTo>
                  <a:pt x="1568728" y="2647462"/>
                </a:lnTo>
                <a:lnTo>
                  <a:pt x="1614174" y="2638575"/>
                </a:lnTo>
                <a:lnTo>
                  <a:pt x="1659055" y="2628164"/>
                </a:lnTo>
                <a:lnTo>
                  <a:pt x="1703343" y="2616257"/>
                </a:lnTo>
                <a:lnTo>
                  <a:pt x="1747010" y="2602882"/>
                </a:lnTo>
                <a:lnTo>
                  <a:pt x="1790028" y="2588068"/>
                </a:lnTo>
                <a:lnTo>
                  <a:pt x="1832367" y="2571842"/>
                </a:lnTo>
                <a:lnTo>
                  <a:pt x="1874001" y="2554233"/>
                </a:lnTo>
                <a:lnTo>
                  <a:pt x="1914900" y="2535269"/>
                </a:lnTo>
                <a:lnTo>
                  <a:pt x="1955038" y="2514978"/>
                </a:lnTo>
                <a:lnTo>
                  <a:pt x="1994384" y="2493389"/>
                </a:lnTo>
                <a:lnTo>
                  <a:pt x="2032912" y="2470530"/>
                </a:lnTo>
                <a:lnTo>
                  <a:pt x="2070592" y="2446428"/>
                </a:lnTo>
                <a:lnTo>
                  <a:pt x="2107398" y="2421113"/>
                </a:lnTo>
                <a:lnTo>
                  <a:pt x="2143300" y="2394611"/>
                </a:lnTo>
                <a:lnTo>
                  <a:pt x="2178270" y="2366953"/>
                </a:lnTo>
                <a:lnTo>
                  <a:pt x="2212280" y="2338165"/>
                </a:lnTo>
                <a:lnTo>
                  <a:pt x="2245303" y="2308276"/>
                </a:lnTo>
                <a:lnTo>
                  <a:pt x="2277308" y="2277315"/>
                </a:lnTo>
                <a:lnTo>
                  <a:pt x="2308270" y="2245309"/>
                </a:lnTo>
                <a:lnTo>
                  <a:pt x="2338158" y="2212287"/>
                </a:lnTo>
                <a:lnTo>
                  <a:pt x="2366946" y="2178276"/>
                </a:lnTo>
                <a:lnTo>
                  <a:pt x="2394604" y="2143306"/>
                </a:lnTo>
                <a:lnTo>
                  <a:pt x="2421105" y="2107404"/>
                </a:lnTo>
                <a:lnTo>
                  <a:pt x="2446420" y="2070598"/>
                </a:lnTo>
                <a:lnTo>
                  <a:pt x="2470522" y="2032918"/>
                </a:lnTo>
                <a:lnTo>
                  <a:pt x="2493381" y="1994390"/>
                </a:lnTo>
                <a:lnTo>
                  <a:pt x="2514970" y="1955043"/>
                </a:lnTo>
                <a:lnTo>
                  <a:pt x="2535260" y="1914906"/>
                </a:lnTo>
                <a:lnTo>
                  <a:pt x="2554224" y="1874007"/>
                </a:lnTo>
                <a:lnTo>
                  <a:pt x="2571833" y="1832373"/>
                </a:lnTo>
                <a:lnTo>
                  <a:pt x="2588059" y="1790034"/>
                </a:lnTo>
                <a:lnTo>
                  <a:pt x="2602873" y="1747017"/>
                </a:lnTo>
                <a:lnTo>
                  <a:pt x="2616248" y="1703350"/>
                </a:lnTo>
                <a:lnTo>
                  <a:pt x="2628154" y="1659062"/>
                </a:lnTo>
                <a:lnTo>
                  <a:pt x="2638565" y="1614181"/>
                </a:lnTo>
                <a:lnTo>
                  <a:pt x="2647452" y="1568735"/>
                </a:lnTo>
                <a:lnTo>
                  <a:pt x="2654786" y="1522753"/>
                </a:lnTo>
                <a:lnTo>
                  <a:pt x="2660539" y="1476262"/>
                </a:lnTo>
                <a:lnTo>
                  <a:pt x="2664684" y="1429291"/>
                </a:lnTo>
                <a:lnTo>
                  <a:pt x="2667191" y="1381868"/>
                </a:lnTo>
                <a:lnTo>
                  <a:pt x="2668033" y="1334022"/>
                </a:lnTo>
                <a:lnTo>
                  <a:pt x="2667191" y="1286175"/>
                </a:lnTo>
                <a:lnTo>
                  <a:pt x="2664684" y="1238752"/>
                </a:lnTo>
                <a:lnTo>
                  <a:pt x="2660539" y="1191781"/>
                </a:lnTo>
                <a:lnTo>
                  <a:pt x="2654786" y="1145290"/>
                </a:lnTo>
                <a:lnTo>
                  <a:pt x="2647452" y="1099308"/>
                </a:lnTo>
                <a:lnTo>
                  <a:pt x="2638565" y="1053862"/>
                </a:lnTo>
                <a:lnTo>
                  <a:pt x="2628154" y="1008981"/>
                </a:lnTo>
                <a:lnTo>
                  <a:pt x="2616248" y="964693"/>
                </a:lnTo>
                <a:lnTo>
                  <a:pt x="2602873" y="921027"/>
                </a:lnTo>
                <a:lnTo>
                  <a:pt x="2588059" y="878010"/>
                </a:lnTo>
                <a:lnTo>
                  <a:pt x="2571833" y="835670"/>
                </a:lnTo>
                <a:lnTo>
                  <a:pt x="2554224" y="794037"/>
                </a:lnTo>
                <a:lnTo>
                  <a:pt x="2535260" y="753137"/>
                </a:lnTo>
                <a:lnTo>
                  <a:pt x="2514970" y="713000"/>
                </a:lnTo>
                <a:lnTo>
                  <a:pt x="2493381" y="673654"/>
                </a:lnTo>
                <a:lnTo>
                  <a:pt x="2470522" y="635126"/>
                </a:lnTo>
                <a:lnTo>
                  <a:pt x="2446420" y="597445"/>
                </a:lnTo>
                <a:lnTo>
                  <a:pt x="2421105" y="560640"/>
                </a:lnTo>
                <a:lnTo>
                  <a:pt x="2394604" y="524738"/>
                </a:lnTo>
                <a:lnTo>
                  <a:pt x="2366946" y="489767"/>
                </a:lnTo>
                <a:lnTo>
                  <a:pt x="2338158" y="455757"/>
                </a:lnTo>
                <a:lnTo>
                  <a:pt x="2308270" y="422734"/>
                </a:lnTo>
                <a:lnTo>
                  <a:pt x="2277308" y="390728"/>
                </a:lnTo>
                <a:lnTo>
                  <a:pt x="2245303" y="359767"/>
                </a:lnTo>
                <a:lnTo>
                  <a:pt x="2212280" y="329878"/>
                </a:lnTo>
                <a:lnTo>
                  <a:pt x="2178270" y="301091"/>
                </a:lnTo>
                <a:lnTo>
                  <a:pt x="2143300" y="273432"/>
                </a:lnTo>
                <a:lnTo>
                  <a:pt x="2107398" y="246931"/>
                </a:lnTo>
                <a:lnTo>
                  <a:pt x="2070592" y="221615"/>
                </a:lnTo>
                <a:lnTo>
                  <a:pt x="2032912" y="197514"/>
                </a:lnTo>
                <a:lnTo>
                  <a:pt x="1994384" y="174654"/>
                </a:lnTo>
                <a:lnTo>
                  <a:pt x="1955038" y="153065"/>
                </a:lnTo>
                <a:lnTo>
                  <a:pt x="1914900" y="132774"/>
                </a:lnTo>
                <a:lnTo>
                  <a:pt x="1874001" y="113810"/>
                </a:lnTo>
                <a:lnTo>
                  <a:pt x="1832367" y="96201"/>
                </a:lnTo>
                <a:lnTo>
                  <a:pt x="1790028" y="79975"/>
                </a:lnTo>
                <a:lnTo>
                  <a:pt x="1747010" y="65161"/>
                </a:lnTo>
                <a:lnTo>
                  <a:pt x="1703343" y="51786"/>
                </a:lnTo>
                <a:lnTo>
                  <a:pt x="1659055" y="39879"/>
                </a:lnTo>
                <a:lnTo>
                  <a:pt x="1614174" y="29468"/>
                </a:lnTo>
                <a:lnTo>
                  <a:pt x="1568728" y="20581"/>
                </a:lnTo>
                <a:lnTo>
                  <a:pt x="1522745" y="13247"/>
                </a:lnTo>
                <a:lnTo>
                  <a:pt x="1476253" y="7494"/>
                </a:lnTo>
                <a:lnTo>
                  <a:pt x="1429282" y="3349"/>
                </a:lnTo>
                <a:lnTo>
                  <a:pt x="1381859" y="842"/>
                </a:lnTo>
                <a:lnTo>
                  <a:pt x="1334011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2</a:t>
            </a:fld>
            <a:r>
              <a:rPr spc="-125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AE94C1-444E-13E5-5E27-A799E188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3734" y="921843"/>
            <a:ext cx="2517248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208" y="2340355"/>
            <a:ext cx="666242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60" dirty="0"/>
              <a:t>¿Qué</a:t>
            </a:r>
            <a:r>
              <a:rPr spc="-305" dirty="0"/>
              <a:t> </a:t>
            </a:r>
            <a:r>
              <a:rPr spc="50" dirty="0"/>
              <a:t>es</a:t>
            </a:r>
            <a:r>
              <a:rPr spc="-305" dirty="0"/>
              <a:t> </a:t>
            </a:r>
            <a:r>
              <a:rPr spc="100" dirty="0"/>
              <a:t>la</a:t>
            </a:r>
            <a:r>
              <a:rPr spc="-305" dirty="0"/>
              <a:t> </a:t>
            </a:r>
            <a:r>
              <a:rPr spc="80" dirty="0"/>
              <a:t>conversación</a:t>
            </a:r>
            <a:r>
              <a:rPr spc="-305" dirty="0"/>
              <a:t> </a:t>
            </a:r>
            <a:r>
              <a:rPr spc="35" dirty="0"/>
              <a:t>espiritual?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8208" y="3211523"/>
            <a:ext cx="11090910" cy="651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15" dirty="0">
                <a:latin typeface="Lucida Sans Unicode"/>
                <a:cs typeface="Lucida Sans Unicode"/>
              </a:rPr>
              <a:t>La </a:t>
            </a:r>
            <a:r>
              <a:rPr sz="1900" spc="65" dirty="0">
                <a:latin typeface="Lucida Sans Unicode"/>
                <a:cs typeface="Lucida Sans Unicode"/>
              </a:rPr>
              <a:t>conversación </a:t>
            </a:r>
            <a:r>
              <a:rPr sz="1900" spc="15" dirty="0">
                <a:latin typeface="Lucida Sans Unicode"/>
                <a:cs typeface="Lucida Sans Unicode"/>
              </a:rPr>
              <a:t>espiritual </a:t>
            </a:r>
            <a:r>
              <a:rPr sz="1900" spc="65" dirty="0">
                <a:latin typeface="Lucida Sans Unicode"/>
                <a:cs typeface="Lucida Sans Unicode"/>
              </a:rPr>
              <a:t>es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85" dirty="0">
                <a:latin typeface="Lucida Sans Unicode"/>
                <a:cs typeface="Lucida Sans Unicode"/>
              </a:rPr>
              <a:t>búsqueda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-35" dirty="0">
                <a:latin typeface="Lucida Sans Unicode"/>
                <a:cs typeface="Lucida Sans Unicode"/>
              </a:rPr>
              <a:t>voz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-65" dirty="0">
                <a:latin typeface="Lucida Sans Unicode"/>
                <a:cs typeface="Lucida Sans Unicode"/>
              </a:rPr>
              <a:t>Dios, </a:t>
            </a:r>
            <a:r>
              <a:rPr sz="1900" spc="229" dirty="0">
                <a:latin typeface="Lucida Sans Unicode"/>
                <a:cs typeface="Lucida Sans Unicode"/>
              </a:rPr>
              <a:t>a </a:t>
            </a:r>
            <a:r>
              <a:rPr sz="1900" spc="120" dirty="0">
                <a:latin typeface="Lucida Sans Unicode"/>
                <a:cs typeface="Lucida Sans Unicode"/>
              </a:rPr>
              <a:t>manera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discernimiento,  </a:t>
            </a:r>
            <a:r>
              <a:rPr sz="1900" spc="80" dirty="0">
                <a:latin typeface="Lucida Sans Unicode"/>
                <a:cs typeface="Lucida Sans Unicode"/>
              </a:rPr>
              <a:t>mediante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encuentro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diálogo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comunitario.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centra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calidad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capacidad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70" dirty="0">
                <a:latin typeface="Lucida Sans Unicode"/>
                <a:cs typeface="Lucida Sans Unicode"/>
              </a:rPr>
              <a:t>escucha,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así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calidad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palabras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pronunciadas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80" dirty="0">
                <a:latin typeface="Lucida Sans Unicode"/>
                <a:cs typeface="Lucida Sans Unicode"/>
              </a:rPr>
              <a:t>y,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sobre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todo,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siempre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  </a:t>
            </a:r>
            <a:r>
              <a:rPr sz="1900" spc="80" dirty="0">
                <a:latin typeface="Lucida Sans Unicode"/>
                <a:cs typeface="Lucida Sans Unicode"/>
              </a:rPr>
              <a:t>ambiente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actitud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oración,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buscando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aquello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Dios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nos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quiere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decir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comunidad.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7000"/>
              </a:lnSpc>
            </a:pPr>
            <a:r>
              <a:rPr sz="1900" spc="-20" dirty="0">
                <a:latin typeface="Lucida Sans Unicode"/>
                <a:cs typeface="Lucida Sans Unicode"/>
              </a:rPr>
              <a:t>Es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acto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respeto,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acogida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hospitalidad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hacia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demás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tal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son.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Es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enfoque 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toma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serio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ocurre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corazón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conversan.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7000"/>
              </a:lnSpc>
            </a:pPr>
            <a:r>
              <a:rPr sz="1900" spc="-70" dirty="0">
                <a:latin typeface="Lucida Sans Unicode"/>
                <a:cs typeface="Lucida Sans Unicode"/>
              </a:rPr>
              <a:t>El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objetivo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conversación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espiritual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favorecer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discernimiento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sincero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honesto,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  </a:t>
            </a:r>
            <a:r>
              <a:rPr sz="1900" spc="100" dirty="0">
                <a:latin typeface="Lucida Sans Unicode"/>
                <a:cs typeface="Lucida Sans Unicode"/>
              </a:rPr>
              <a:t>una </a:t>
            </a:r>
            <a:r>
              <a:rPr sz="1900" spc="70" dirty="0">
                <a:latin typeface="Lucida Sans Unicode"/>
                <a:cs typeface="Lucida Sans Unicode"/>
              </a:rPr>
              <a:t>atmósfera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40" dirty="0">
                <a:latin typeface="Lucida Sans Unicode"/>
                <a:cs typeface="Lucida Sans Unicode"/>
              </a:rPr>
              <a:t>confianza </a:t>
            </a:r>
            <a:r>
              <a:rPr sz="1900" spc="70" dirty="0">
                <a:latin typeface="Lucida Sans Unicode"/>
                <a:cs typeface="Lucida Sans Unicode"/>
              </a:rPr>
              <a:t>y acogida,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55" dirty="0">
                <a:latin typeface="Lucida Sans Unicode"/>
                <a:cs typeface="Lucida Sans Unicode"/>
              </a:rPr>
              <a:t>las </a:t>
            </a:r>
            <a:r>
              <a:rPr sz="1900" spc="60" dirty="0">
                <a:latin typeface="Lucida Sans Unicode"/>
                <a:cs typeface="Lucida Sans Unicode"/>
              </a:rPr>
              <a:t>personas </a:t>
            </a:r>
            <a:r>
              <a:rPr sz="1900" spc="95" dirty="0">
                <a:latin typeface="Lucida Sans Unicode"/>
                <a:cs typeface="Lucida Sans Unicode"/>
              </a:rPr>
              <a:t>puedan </a:t>
            </a:r>
            <a:r>
              <a:rPr sz="1900" spc="30" dirty="0">
                <a:latin typeface="Lucida Sans Unicode"/>
                <a:cs typeface="Lucida Sans Unicode"/>
              </a:rPr>
              <a:t>expresarse </a:t>
            </a:r>
            <a:r>
              <a:rPr sz="1900" spc="85" dirty="0">
                <a:latin typeface="Lucida Sans Unicode"/>
                <a:cs typeface="Lucida Sans Unicode"/>
              </a:rPr>
              <a:t>con </a:t>
            </a:r>
            <a:r>
              <a:rPr sz="1900" spc="77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libertad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40" dirty="0">
                <a:latin typeface="Lucida Sans Unicode"/>
                <a:cs typeface="Lucida Sans Unicode"/>
              </a:rPr>
              <a:t>interior.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5100"/>
              </a:lnSpc>
            </a:pPr>
            <a:r>
              <a:rPr sz="2850" b="1" spc="95" dirty="0">
                <a:solidFill>
                  <a:srgbClr val="3F25BA"/>
                </a:solidFill>
                <a:latin typeface="Lucida Sans"/>
                <a:cs typeface="Lucida Sans"/>
              </a:rPr>
              <a:t>¿Cuáles</a:t>
            </a:r>
            <a:r>
              <a:rPr sz="2850" b="1" spc="-260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30" dirty="0">
                <a:solidFill>
                  <a:srgbClr val="3F25BA"/>
                </a:solidFill>
                <a:latin typeface="Lucida Sans"/>
                <a:cs typeface="Lucida Sans"/>
              </a:rPr>
              <a:t>son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65" dirty="0">
                <a:solidFill>
                  <a:srgbClr val="3F25BA"/>
                </a:solidFill>
                <a:latin typeface="Lucida Sans"/>
                <a:cs typeface="Lucida Sans"/>
              </a:rPr>
              <a:t>las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80" dirty="0">
                <a:solidFill>
                  <a:srgbClr val="3F25BA"/>
                </a:solidFill>
                <a:latin typeface="Lucida Sans"/>
                <a:cs typeface="Lucida Sans"/>
              </a:rPr>
              <a:t>actitudes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90" dirty="0">
                <a:solidFill>
                  <a:srgbClr val="3F25BA"/>
                </a:solidFill>
                <a:latin typeface="Lucida Sans"/>
                <a:cs typeface="Lucida Sans"/>
              </a:rPr>
              <a:t>necesarias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140" dirty="0">
                <a:solidFill>
                  <a:srgbClr val="3F25BA"/>
                </a:solidFill>
                <a:latin typeface="Lucida Sans"/>
                <a:cs typeface="Lucida Sans"/>
              </a:rPr>
              <a:t>para</a:t>
            </a:r>
            <a:r>
              <a:rPr sz="2850" b="1" spc="-260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100" dirty="0">
                <a:solidFill>
                  <a:srgbClr val="3F25BA"/>
                </a:solidFill>
                <a:latin typeface="Lucida Sans"/>
                <a:cs typeface="Lucida Sans"/>
              </a:rPr>
              <a:t>la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80" dirty="0">
                <a:solidFill>
                  <a:srgbClr val="3F25BA"/>
                </a:solidFill>
                <a:latin typeface="Lucida Sans"/>
                <a:cs typeface="Lucida Sans"/>
              </a:rPr>
              <a:t>conversación  </a:t>
            </a:r>
            <a:r>
              <a:rPr sz="2850" b="1" spc="35" dirty="0">
                <a:solidFill>
                  <a:srgbClr val="3F25BA"/>
                </a:solidFill>
                <a:latin typeface="Lucida Sans"/>
                <a:cs typeface="Lucida Sans"/>
              </a:rPr>
              <a:t>espiritual?</a:t>
            </a:r>
            <a:endParaRPr sz="2850" dirty="0">
              <a:latin typeface="Lucida Sans"/>
              <a:cs typeface="Lucida Sans"/>
            </a:endParaRPr>
          </a:p>
          <a:p>
            <a:pPr marL="12700" marR="5080" algn="just">
              <a:lnSpc>
                <a:spcPct val="107000"/>
              </a:lnSpc>
              <a:spcBef>
                <a:spcPts val="2250"/>
              </a:spcBef>
            </a:pPr>
            <a:r>
              <a:rPr sz="1900" dirty="0">
                <a:latin typeface="Lucida Sans Unicode"/>
                <a:cs typeface="Lucida Sans Unicode"/>
              </a:rPr>
              <a:t>Entre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actitudes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requeridas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20" dirty="0">
                <a:latin typeface="Lucida Sans Unicode"/>
                <a:cs typeface="Lucida Sans Unicode"/>
              </a:rPr>
              <a:t>para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conversación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espiritual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destaca,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por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una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parte,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b="1" spc="35" dirty="0">
                <a:latin typeface="Lucida Sans"/>
                <a:cs typeface="Lucida Sans"/>
              </a:rPr>
              <a:t>la  </a:t>
            </a:r>
            <a:r>
              <a:rPr sz="1900" b="1" spc="40" dirty="0">
                <a:latin typeface="Lucida Sans"/>
                <a:cs typeface="Lucida Sans"/>
              </a:rPr>
              <a:t>escuchar</a:t>
            </a:r>
            <a:r>
              <a:rPr sz="1900" b="1" spc="-235" dirty="0">
                <a:latin typeface="Lucida Sans"/>
                <a:cs typeface="Lucida Sans"/>
              </a:rPr>
              <a:t> </a:t>
            </a:r>
            <a:r>
              <a:rPr sz="1900" b="1" spc="55" dirty="0">
                <a:latin typeface="Lucida Sans"/>
                <a:cs typeface="Lucida Sans"/>
              </a:rPr>
              <a:t>activa</a:t>
            </a:r>
            <a:r>
              <a:rPr sz="1900" b="1" spc="-229" dirty="0">
                <a:latin typeface="Lucida Sans"/>
                <a:cs typeface="Lucida Sans"/>
              </a:rPr>
              <a:t> </a:t>
            </a:r>
            <a:r>
              <a:rPr sz="1900" b="1" spc="35" dirty="0">
                <a:latin typeface="Lucida Sans"/>
                <a:cs typeface="Lucida Sans"/>
              </a:rPr>
              <a:t>y</a:t>
            </a:r>
            <a:r>
              <a:rPr sz="1900" b="1" spc="-235" dirty="0">
                <a:latin typeface="Lucida Sans"/>
                <a:cs typeface="Lucida Sans"/>
              </a:rPr>
              <a:t> </a:t>
            </a:r>
            <a:r>
              <a:rPr sz="1900" b="1" spc="15" dirty="0">
                <a:latin typeface="Lucida Sans"/>
                <a:cs typeface="Lucida Sans"/>
              </a:rPr>
              <a:t>atenta</a:t>
            </a:r>
            <a:r>
              <a:rPr sz="1900" spc="15" dirty="0">
                <a:latin typeface="Lucida Sans Unicode"/>
                <a:cs typeface="Lucida Sans Unicode"/>
              </a:rPr>
              <a:t>,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sin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-40" dirty="0">
                <a:latin typeface="Lucida Sans Unicode"/>
                <a:cs typeface="Lucida Sans Unicode"/>
              </a:rPr>
              <a:t>juzgar,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prestando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atención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no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sólo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palabras,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sino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también  </a:t>
            </a:r>
            <a:r>
              <a:rPr sz="1900" spc="229" dirty="0">
                <a:latin typeface="Lucida Sans Unicode"/>
                <a:cs typeface="Lucida Sans Unicode"/>
              </a:rPr>
              <a:t>a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30" dirty="0">
                <a:latin typeface="Lucida Sans Unicode"/>
                <a:cs typeface="Lucida Sans Unicode"/>
              </a:rPr>
              <a:t>sentimientos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35" dirty="0">
                <a:latin typeface="Lucida Sans Unicode"/>
                <a:cs typeface="Lucida Sans Unicode"/>
              </a:rPr>
              <a:t>quien </a:t>
            </a:r>
            <a:r>
              <a:rPr sz="1900" spc="50" dirty="0">
                <a:latin typeface="Lucida Sans Unicode"/>
                <a:cs typeface="Lucida Sans Unicode"/>
              </a:rPr>
              <a:t>habla. </a:t>
            </a:r>
            <a:r>
              <a:rPr sz="1900" spc="-20" dirty="0">
                <a:latin typeface="Lucida Sans Unicode"/>
                <a:cs typeface="Lucida Sans Unicode"/>
              </a:rPr>
              <a:t>Es </a:t>
            </a:r>
            <a:r>
              <a:rPr sz="1900" spc="85" dirty="0">
                <a:latin typeface="Lucida Sans Unicode"/>
                <a:cs typeface="Lucida Sans Unicode"/>
              </a:rPr>
              <a:t>recomendable </a:t>
            </a:r>
            <a:r>
              <a:rPr sz="1900" spc="80" dirty="0">
                <a:latin typeface="Lucida Sans Unicode"/>
                <a:cs typeface="Lucida Sans Unicode"/>
              </a:rPr>
              <a:t>dar </a:t>
            </a:r>
            <a:r>
              <a:rPr sz="1900" spc="30" dirty="0">
                <a:latin typeface="Lucida Sans Unicode"/>
                <a:cs typeface="Lucida Sans Unicode"/>
              </a:rPr>
              <a:t>un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30" dirty="0">
                <a:latin typeface="Lucida Sans Unicode"/>
                <a:cs typeface="Lucida Sans Unicode"/>
              </a:rPr>
              <a:t>orar </a:t>
            </a:r>
            <a:r>
              <a:rPr sz="1900" spc="70" dirty="0">
                <a:latin typeface="Lucida Sans Unicode"/>
                <a:cs typeface="Lucida Sans Unicode"/>
              </a:rPr>
              <a:t>y </a:t>
            </a:r>
            <a:r>
              <a:rPr sz="1900" spc="40" dirty="0">
                <a:latin typeface="Lucida Sans Unicode"/>
                <a:cs typeface="Lucida Sans Unicode"/>
              </a:rPr>
              <a:t>poner </a:t>
            </a:r>
            <a:r>
              <a:rPr sz="1900" spc="20" dirty="0">
                <a:latin typeface="Lucida Sans Unicode"/>
                <a:cs typeface="Lucida Sans Unicode"/>
              </a:rPr>
              <a:t>por  </a:t>
            </a:r>
            <a:r>
              <a:rPr sz="1900" spc="25" dirty="0">
                <a:latin typeface="Lucida Sans Unicode"/>
                <a:cs typeface="Lucida Sans Unicode"/>
              </a:rPr>
              <a:t>escrito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va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compartir,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modo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compartir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haya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ejercicio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atención  </a:t>
            </a:r>
            <a:r>
              <a:rPr sz="1900" spc="75" dirty="0">
                <a:latin typeface="Lucida Sans Unicode"/>
                <a:cs typeface="Lucida Sans Unicode"/>
              </a:rPr>
              <a:t>plena </a:t>
            </a:r>
            <a:r>
              <a:rPr sz="1900" spc="85" dirty="0">
                <a:latin typeface="Lucida Sans Unicode"/>
                <a:cs typeface="Lucida Sans Unicode"/>
              </a:rPr>
              <a:t>desde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45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escucha.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10461" y="5303571"/>
            <a:ext cx="6925945" cy="6005195"/>
          </a:xfrm>
          <a:custGeom>
            <a:avLst/>
            <a:gdLst/>
            <a:ahLst/>
            <a:cxnLst/>
            <a:rect l="l" t="t" r="r" b="b"/>
            <a:pathLst>
              <a:path w="6925944" h="6005195">
                <a:moveTo>
                  <a:pt x="6925317" y="0"/>
                </a:moveTo>
                <a:lnTo>
                  <a:pt x="3020922" y="1095817"/>
                </a:lnTo>
                <a:lnTo>
                  <a:pt x="991755" y="2161756"/>
                </a:lnTo>
                <a:lnTo>
                  <a:pt x="182886" y="3828414"/>
                </a:lnTo>
                <a:lnTo>
                  <a:pt x="0" y="6004984"/>
                </a:lnTo>
                <a:lnTo>
                  <a:pt x="6925317" y="6004984"/>
                </a:lnTo>
                <a:lnTo>
                  <a:pt x="6925317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92283" y="4195231"/>
            <a:ext cx="3970654" cy="3962400"/>
          </a:xfrm>
          <a:custGeom>
            <a:avLst/>
            <a:gdLst/>
            <a:ahLst/>
            <a:cxnLst/>
            <a:rect l="l" t="t" r="r" b="b"/>
            <a:pathLst>
              <a:path w="3970655" h="3962400">
                <a:moveTo>
                  <a:pt x="2223325" y="3949700"/>
                </a:moveTo>
                <a:lnTo>
                  <a:pt x="1746917" y="3949700"/>
                </a:lnTo>
                <a:lnTo>
                  <a:pt x="1793942" y="3962400"/>
                </a:lnTo>
                <a:lnTo>
                  <a:pt x="2176301" y="3962400"/>
                </a:lnTo>
                <a:lnTo>
                  <a:pt x="2223325" y="3949700"/>
                </a:lnTo>
                <a:close/>
              </a:path>
              <a:path w="3970655" h="3962400">
                <a:moveTo>
                  <a:pt x="2316357" y="3937000"/>
                </a:moveTo>
                <a:lnTo>
                  <a:pt x="1653885" y="3937000"/>
                </a:lnTo>
                <a:lnTo>
                  <a:pt x="1700227" y="3949700"/>
                </a:lnTo>
                <a:lnTo>
                  <a:pt x="2270015" y="3949700"/>
                </a:lnTo>
                <a:lnTo>
                  <a:pt x="2316357" y="3937000"/>
                </a:lnTo>
                <a:close/>
              </a:path>
              <a:path w="3970655" h="3962400">
                <a:moveTo>
                  <a:pt x="2407947" y="38100"/>
                </a:moveTo>
                <a:lnTo>
                  <a:pt x="1562294" y="38100"/>
                </a:lnTo>
                <a:lnTo>
                  <a:pt x="1340304" y="101600"/>
                </a:lnTo>
                <a:lnTo>
                  <a:pt x="1297208" y="127000"/>
                </a:lnTo>
                <a:lnTo>
                  <a:pt x="1212422" y="152400"/>
                </a:lnTo>
                <a:lnTo>
                  <a:pt x="1170759" y="177800"/>
                </a:lnTo>
                <a:lnTo>
                  <a:pt x="1129598" y="190500"/>
                </a:lnTo>
                <a:lnTo>
                  <a:pt x="1088954" y="215900"/>
                </a:lnTo>
                <a:lnTo>
                  <a:pt x="1048839" y="228600"/>
                </a:lnTo>
                <a:lnTo>
                  <a:pt x="1009266" y="254000"/>
                </a:lnTo>
                <a:lnTo>
                  <a:pt x="931800" y="304800"/>
                </a:lnTo>
                <a:lnTo>
                  <a:pt x="893933" y="330200"/>
                </a:lnTo>
                <a:lnTo>
                  <a:pt x="856659" y="355600"/>
                </a:lnTo>
                <a:lnTo>
                  <a:pt x="819993" y="381000"/>
                </a:lnTo>
                <a:lnTo>
                  <a:pt x="783948" y="406400"/>
                </a:lnTo>
                <a:lnTo>
                  <a:pt x="748535" y="431800"/>
                </a:lnTo>
                <a:lnTo>
                  <a:pt x="713769" y="457200"/>
                </a:lnTo>
                <a:lnTo>
                  <a:pt x="679662" y="482600"/>
                </a:lnTo>
                <a:lnTo>
                  <a:pt x="646228" y="520700"/>
                </a:lnTo>
                <a:lnTo>
                  <a:pt x="613479" y="546100"/>
                </a:lnTo>
                <a:lnTo>
                  <a:pt x="581428" y="584200"/>
                </a:lnTo>
                <a:lnTo>
                  <a:pt x="550089" y="609600"/>
                </a:lnTo>
                <a:lnTo>
                  <a:pt x="519473" y="647700"/>
                </a:lnTo>
                <a:lnTo>
                  <a:pt x="489595" y="673100"/>
                </a:lnTo>
                <a:lnTo>
                  <a:pt x="460468" y="711200"/>
                </a:lnTo>
                <a:lnTo>
                  <a:pt x="432104" y="749300"/>
                </a:lnTo>
                <a:lnTo>
                  <a:pt x="404516" y="787400"/>
                </a:lnTo>
                <a:lnTo>
                  <a:pt x="377717" y="812800"/>
                </a:lnTo>
                <a:lnTo>
                  <a:pt x="351720" y="850900"/>
                </a:lnTo>
                <a:lnTo>
                  <a:pt x="326539" y="889000"/>
                </a:lnTo>
                <a:lnTo>
                  <a:pt x="302186" y="927100"/>
                </a:lnTo>
                <a:lnTo>
                  <a:pt x="278675" y="965200"/>
                </a:lnTo>
                <a:lnTo>
                  <a:pt x="256017" y="1003300"/>
                </a:lnTo>
                <a:lnTo>
                  <a:pt x="234227" y="1041400"/>
                </a:lnTo>
                <a:lnTo>
                  <a:pt x="213318" y="1092200"/>
                </a:lnTo>
                <a:lnTo>
                  <a:pt x="193301" y="1130300"/>
                </a:lnTo>
                <a:lnTo>
                  <a:pt x="174191" y="1168400"/>
                </a:lnTo>
                <a:lnTo>
                  <a:pt x="156000" y="1206500"/>
                </a:lnTo>
                <a:lnTo>
                  <a:pt x="138742" y="1257300"/>
                </a:lnTo>
                <a:lnTo>
                  <a:pt x="122428" y="1295400"/>
                </a:lnTo>
                <a:lnTo>
                  <a:pt x="107073" y="1333500"/>
                </a:lnTo>
                <a:lnTo>
                  <a:pt x="92689" y="1384300"/>
                </a:lnTo>
                <a:lnTo>
                  <a:pt x="79290" y="1422400"/>
                </a:lnTo>
                <a:lnTo>
                  <a:pt x="66887" y="1473200"/>
                </a:lnTo>
                <a:lnTo>
                  <a:pt x="55495" y="1511300"/>
                </a:lnTo>
                <a:lnTo>
                  <a:pt x="45127" y="1562100"/>
                </a:lnTo>
                <a:lnTo>
                  <a:pt x="35794" y="1600200"/>
                </a:lnTo>
                <a:lnTo>
                  <a:pt x="27511" y="1651000"/>
                </a:lnTo>
                <a:lnTo>
                  <a:pt x="20290" y="1701800"/>
                </a:lnTo>
                <a:lnTo>
                  <a:pt x="14144" y="1739900"/>
                </a:lnTo>
                <a:lnTo>
                  <a:pt x="9087" y="1790700"/>
                </a:lnTo>
                <a:lnTo>
                  <a:pt x="5131" y="1841500"/>
                </a:lnTo>
                <a:lnTo>
                  <a:pt x="2289" y="1892300"/>
                </a:lnTo>
                <a:lnTo>
                  <a:pt x="574" y="1930400"/>
                </a:lnTo>
                <a:lnTo>
                  <a:pt x="0" y="1981200"/>
                </a:lnTo>
                <a:lnTo>
                  <a:pt x="574" y="2032000"/>
                </a:lnTo>
                <a:lnTo>
                  <a:pt x="2289" y="2082800"/>
                </a:lnTo>
                <a:lnTo>
                  <a:pt x="5131" y="2133600"/>
                </a:lnTo>
                <a:lnTo>
                  <a:pt x="9087" y="2171700"/>
                </a:lnTo>
                <a:lnTo>
                  <a:pt x="14144" y="2222500"/>
                </a:lnTo>
                <a:lnTo>
                  <a:pt x="20290" y="2273300"/>
                </a:lnTo>
                <a:lnTo>
                  <a:pt x="27511" y="2311400"/>
                </a:lnTo>
                <a:lnTo>
                  <a:pt x="35794" y="2362200"/>
                </a:lnTo>
                <a:lnTo>
                  <a:pt x="45127" y="2400300"/>
                </a:lnTo>
                <a:lnTo>
                  <a:pt x="55495" y="2451100"/>
                </a:lnTo>
                <a:lnTo>
                  <a:pt x="66887" y="2501900"/>
                </a:lnTo>
                <a:lnTo>
                  <a:pt x="79290" y="2540000"/>
                </a:lnTo>
                <a:lnTo>
                  <a:pt x="92689" y="2590800"/>
                </a:lnTo>
                <a:lnTo>
                  <a:pt x="107073" y="2628900"/>
                </a:lnTo>
                <a:lnTo>
                  <a:pt x="122428" y="2667000"/>
                </a:lnTo>
                <a:lnTo>
                  <a:pt x="138742" y="2717800"/>
                </a:lnTo>
                <a:lnTo>
                  <a:pt x="156000" y="2755900"/>
                </a:lnTo>
                <a:lnTo>
                  <a:pt x="174191" y="2794000"/>
                </a:lnTo>
                <a:lnTo>
                  <a:pt x="193301" y="2844800"/>
                </a:lnTo>
                <a:lnTo>
                  <a:pt x="213318" y="2882900"/>
                </a:lnTo>
                <a:lnTo>
                  <a:pt x="234227" y="2921000"/>
                </a:lnTo>
                <a:lnTo>
                  <a:pt x="256017" y="2959100"/>
                </a:lnTo>
                <a:lnTo>
                  <a:pt x="278675" y="2997200"/>
                </a:lnTo>
                <a:lnTo>
                  <a:pt x="302186" y="3035300"/>
                </a:lnTo>
                <a:lnTo>
                  <a:pt x="326539" y="3073400"/>
                </a:lnTo>
                <a:lnTo>
                  <a:pt x="351720" y="3111500"/>
                </a:lnTo>
                <a:lnTo>
                  <a:pt x="377717" y="3149600"/>
                </a:lnTo>
                <a:lnTo>
                  <a:pt x="404516" y="3187700"/>
                </a:lnTo>
                <a:lnTo>
                  <a:pt x="432104" y="3225800"/>
                </a:lnTo>
                <a:lnTo>
                  <a:pt x="460468" y="3251200"/>
                </a:lnTo>
                <a:lnTo>
                  <a:pt x="489595" y="3289300"/>
                </a:lnTo>
                <a:lnTo>
                  <a:pt x="519473" y="3327400"/>
                </a:lnTo>
                <a:lnTo>
                  <a:pt x="550089" y="3352800"/>
                </a:lnTo>
                <a:lnTo>
                  <a:pt x="581428" y="3390900"/>
                </a:lnTo>
                <a:lnTo>
                  <a:pt x="613479" y="3416300"/>
                </a:lnTo>
                <a:lnTo>
                  <a:pt x="646228" y="3454400"/>
                </a:lnTo>
                <a:lnTo>
                  <a:pt x="679662" y="3479800"/>
                </a:lnTo>
                <a:lnTo>
                  <a:pt x="713769" y="3505200"/>
                </a:lnTo>
                <a:lnTo>
                  <a:pt x="748535" y="3530600"/>
                </a:lnTo>
                <a:lnTo>
                  <a:pt x="783948" y="3568700"/>
                </a:lnTo>
                <a:lnTo>
                  <a:pt x="819993" y="3594100"/>
                </a:lnTo>
                <a:lnTo>
                  <a:pt x="856659" y="3619500"/>
                </a:lnTo>
                <a:lnTo>
                  <a:pt x="893933" y="3644900"/>
                </a:lnTo>
                <a:lnTo>
                  <a:pt x="931800" y="3670300"/>
                </a:lnTo>
                <a:lnTo>
                  <a:pt x="970249" y="3695700"/>
                </a:lnTo>
                <a:lnTo>
                  <a:pt x="1009266" y="3708400"/>
                </a:lnTo>
                <a:lnTo>
                  <a:pt x="1088954" y="3759200"/>
                </a:lnTo>
                <a:lnTo>
                  <a:pt x="1129598" y="3771900"/>
                </a:lnTo>
                <a:lnTo>
                  <a:pt x="1170759" y="3797300"/>
                </a:lnTo>
                <a:lnTo>
                  <a:pt x="1212422" y="3810000"/>
                </a:lnTo>
                <a:lnTo>
                  <a:pt x="1254577" y="3835400"/>
                </a:lnTo>
                <a:lnTo>
                  <a:pt x="1297208" y="3848100"/>
                </a:lnTo>
                <a:lnTo>
                  <a:pt x="1607902" y="3937000"/>
                </a:lnTo>
                <a:lnTo>
                  <a:pt x="2362339" y="3937000"/>
                </a:lnTo>
                <a:lnTo>
                  <a:pt x="2673031" y="3848100"/>
                </a:lnTo>
                <a:lnTo>
                  <a:pt x="2715662" y="3835400"/>
                </a:lnTo>
                <a:lnTo>
                  <a:pt x="2757816" y="3810000"/>
                </a:lnTo>
                <a:lnTo>
                  <a:pt x="2799480" y="3797300"/>
                </a:lnTo>
                <a:lnTo>
                  <a:pt x="2840640" y="3771900"/>
                </a:lnTo>
                <a:lnTo>
                  <a:pt x="2881284" y="3759200"/>
                </a:lnTo>
                <a:lnTo>
                  <a:pt x="2960971" y="3708400"/>
                </a:lnTo>
                <a:lnTo>
                  <a:pt x="2999988" y="3695700"/>
                </a:lnTo>
                <a:lnTo>
                  <a:pt x="3038437" y="3670300"/>
                </a:lnTo>
                <a:lnTo>
                  <a:pt x="3076304" y="3644900"/>
                </a:lnTo>
                <a:lnTo>
                  <a:pt x="3113577" y="3619500"/>
                </a:lnTo>
                <a:lnTo>
                  <a:pt x="3150243" y="3594100"/>
                </a:lnTo>
                <a:lnTo>
                  <a:pt x="3186289" y="3568700"/>
                </a:lnTo>
                <a:lnTo>
                  <a:pt x="3221701" y="3530600"/>
                </a:lnTo>
                <a:lnTo>
                  <a:pt x="3256467" y="3505200"/>
                </a:lnTo>
                <a:lnTo>
                  <a:pt x="3290573" y="3479800"/>
                </a:lnTo>
                <a:lnTo>
                  <a:pt x="3324008" y="3454400"/>
                </a:lnTo>
                <a:lnTo>
                  <a:pt x="3356757" y="3416300"/>
                </a:lnTo>
                <a:lnTo>
                  <a:pt x="3388807" y="3390900"/>
                </a:lnTo>
                <a:lnTo>
                  <a:pt x="3420147" y="3352800"/>
                </a:lnTo>
                <a:lnTo>
                  <a:pt x="3450762" y="3327400"/>
                </a:lnTo>
                <a:lnTo>
                  <a:pt x="3480640" y="3289300"/>
                </a:lnTo>
                <a:lnTo>
                  <a:pt x="3509767" y="3251200"/>
                </a:lnTo>
                <a:lnTo>
                  <a:pt x="3538131" y="3225800"/>
                </a:lnTo>
                <a:lnTo>
                  <a:pt x="3565719" y="3187700"/>
                </a:lnTo>
                <a:lnTo>
                  <a:pt x="3592518" y="3149600"/>
                </a:lnTo>
                <a:lnTo>
                  <a:pt x="3618514" y="3111500"/>
                </a:lnTo>
                <a:lnTo>
                  <a:pt x="3643695" y="3073400"/>
                </a:lnTo>
                <a:lnTo>
                  <a:pt x="3668048" y="3035300"/>
                </a:lnTo>
                <a:lnTo>
                  <a:pt x="3691560" y="2997200"/>
                </a:lnTo>
                <a:lnTo>
                  <a:pt x="3714217" y="2959100"/>
                </a:lnTo>
                <a:lnTo>
                  <a:pt x="3736007" y="2921000"/>
                </a:lnTo>
                <a:lnTo>
                  <a:pt x="3756917" y="2882900"/>
                </a:lnTo>
                <a:lnTo>
                  <a:pt x="3776933" y="2844800"/>
                </a:lnTo>
                <a:lnTo>
                  <a:pt x="3796043" y="2794000"/>
                </a:lnTo>
                <a:lnTo>
                  <a:pt x="3814234" y="2755900"/>
                </a:lnTo>
                <a:lnTo>
                  <a:pt x="3831493" y="2717800"/>
                </a:lnTo>
                <a:lnTo>
                  <a:pt x="3847806" y="2667000"/>
                </a:lnTo>
                <a:lnTo>
                  <a:pt x="3863161" y="2628900"/>
                </a:lnTo>
                <a:lnTo>
                  <a:pt x="3877545" y="2590800"/>
                </a:lnTo>
                <a:lnTo>
                  <a:pt x="3890944" y="2540000"/>
                </a:lnTo>
                <a:lnTo>
                  <a:pt x="3903347" y="2501900"/>
                </a:lnTo>
                <a:lnTo>
                  <a:pt x="3914739" y="2451100"/>
                </a:lnTo>
                <a:lnTo>
                  <a:pt x="3925107" y="2400300"/>
                </a:lnTo>
                <a:lnTo>
                  <a:pt x="3934440" y="2362200"/>
                </a:lnTo>
                <a:lnTo>
                  <a:pt x="3942723" y="2311400"/>
                </a:lnTo>
                <a:lnTo>
                  <a:pt x="3949944" y="2273300"/>
                </a:lnTo>
                <a:lnTo>
                  <a:pt x="3956090" y="2222500"/>
                </a:lnTo>
                <a:lnTo>
                  <a:pt x="3961147" y="2171700"/>
                </a:lnTo>
                <a:lnTo>
                  <a:pt x="3965104" y="2133600"/>
                </a:lnTo>
                <a:lnTo>
                  <a:pt x="3967945" y="2082800"/>
                </a:lnTo>
                <a:lnTo>
                  <a:pt x="3969660" y="2032000"/>
                </a:lnTo>
                <a:lnTo>
                  <a:pt x="3970235" y="1981200"/>
                </a:lnTo>
                <a:lnTo>
                  <a:pt x="3969660" y="1930400"/>
                </a:lnTo>
                <a:lnTo>
                  <a:pt x="3967945" y="1892300"/>
                </a:lnTo>
                <a:lnTo>
                  <a:pt x="3965104" y="1841500"/>
                </a:lnTo>
                <a:lnTo>
                  <a:pt x="3961147" y="1790700"/>
                </a:lnTo>
                <a:lnTo>
                  <a:pt x="3956090" y="1739900"/>
                </a:lnTo>
                <a:lnTo>
                  <a:pt x="3949944" y="1701800"/>
                </a:lnTo>
                <a:lnTo>
                  <a:pt x="3942723" y="1651000"/>
                </a:lnTo>
                <a:lnTo>
                  <a:pt x="3934440" y="1600200"/>
                </a:lnTo>
                <a:lnTo>
                  <a:pt x="3925107" y="1562100"/>
                </a:lnTo>
                <a:lnTo>
                  <a:pt x="3914739" y="1511300"/>
                </a:lnTo>
                <a:lnTo>
                  <a:pt x="3903347" y="1473200"/>
                </a:lnTo>
                <a:lnTo>
                  <a:pt x="3890944" y="1422400"/>
                </a:lnTo>
                <a:lnTo>
                  <a:pt x="3877545" y="1384300"/>
                </a:lnTo>
                <a:lnTo>
                  <a:pt x="3863161" y="1333500"/>
                </a:lnTo>
                <a:lnTo>
                  <a:pt x="3847806" y="1295400"/>
                </a:lnTo>
                <a:lnTo>
                  <a:pt x="3831493" y="1257300"/>
                </a:lnTo>
                <a:lnTo>
                  <a:pt x="3814234" y="1206500"/>
                </a:lnTo>
                <a:lnTo>
                  <a:pt x="3796043" y="1168400"/>
                </a:lnTo>
                <a:lnTo>
                  <a:pt x="3776933" y="1130300"/>
                </a:lnTo>
                <a:lnTo>
                  <a:pt x="3756917" y="1092200"/>
                </a:lnTo>
                <a:lnTo>
                  <a:pt x="3736007" y="1041400"/>
                </a:lnTo>
                <a:lnTo>
                  <a:pt x="3714217" y="1003300"/>
                </a:lnTo>
                <a:lnTo>
                  <a:pt x="3691560" y="965200"/>
                </a:lnTo>
                <a:lnTo>
                  <a:pt x="3668048" y="927100"/>
                </a:lnTo>
                <a:lnTo>
                  <a:pt x="3643695" y="889000"/>
                </a:lnTo>
                <a:lnTo>
                  <a:pt x="3618514" y="850900"/>
                </a:lnTo>
                <a:lnTo>
                  <a:pt x="3592518" y="812800"/>
                </a:lnTo>
                <a:lnTo>
                  <a:pt x="3565719" y="787400"/>
                </a:lnTo>
                <a:lnTo>
                  <a:pt x="3538131" y="749300"/>
                </a:lnTo>
                <a:lnTo>
                  <a:pt x="3509767" y="711200"/>
                </a:lnTo>
                <a:lnTo>
                  <a:pt x="3480640" y="673100"/>
                </a:lnTo>
                <a:lnTo>
                  <a:pt x="3450762" y="647700"/>
                </a:lnTo>
                <a:lnTo>
                  <a:pt x="3420147" y="609600"/>
                </a:lnTo>
                <a:lnTo>
                  <a:pt x="3388807" y="584200"/>
                </a:lnTo>
                <a:lnTo>
                  <a:pt x="3356757" y="546100"/>
                </a:lnTo>
                <a:lnTo>
                  <a:pt x="3324008" y="520700"/>
                </a:lnTo>
                <a:lnTo>
                  <a:pt x="3290573" y="482600"/>
                </a:lnTo>
                <a:lnTo>
                  <a:pt x="3256467" y="457200"/>
                </a:lnTo>
                <a:lnTo>
                  <a:pt x="3221701" y="431800"/>
                </a:lnTo>
                <a:lnTo>
                  <a:pt x="3186289" y="406400"/>
                </a:lnTo>
                <a:lnTo>
                  <a:pt x="3150243" y="381000"/>
                </a:lnTo>
                <a:lnTo>
                  <a:pt x="3113577" y="355600"/>
                </a:lnTo>
                <a:lnTo>
                  <a:pt x="3076304" y="330200"/>
                </a:lnTo>
                <a:lnTo>
                  <a:pt x="3038437" y="304800"/>
                </a:lnTo>
                <a:lnTo>
                  <a:pt x="2960971" y="254000"/>
                </a:lnTo>
                <a:lnTo>
                  <a:pt x="2921399" y="228600"/>
                </a:lnTo>
                <a:lnTo>
                  <a:pt x="2881284" y="215900"/>
                </a:lnTo>
                <a:lnTo>
                  <a:pt x="2840640" y="190500"/>
                </a:lnTo>
                <a:lnTo>
                  <a:pt x="2799480" y="177800"/>
                </a:lnTo>
                <a:lnTo>
                  <a:pt x="2757816" y="152400"/>
                </a:lnTo>
                <a:lnTo>
                  <a:pt x="2673031" y="127000"/>
                </a:lnTo>
                <a:lnTo>
                  <a:pt x="2629935" y="101600"/>
                </a:lnTo>
                <a:lnTo>
                  <a:pt x="2407947" y="38100"/>
                </a:lnTo>
                <a:close/>
              </a:path>
              <a:path w="3970655" h="3962400">
                <a:moveTo>
                  <a:pt x="2270015" y="12700"/>
                </a:moveTo>
                <a:lnTo>
                  <a:pt x="1700227" y="12700"/>
                </a:lnTo>
                <a:lnTo>
                  <a:pt x="1607902" y="38100"/>
                </a:lnTo>
                <a:lnTo>
                  <a:pt x="2362339" y="38100"/>
                </a:lnTo>
                <a:lnTo>
                  <a:pt x="2270015" y="12700"/>
                </a:lnTo>
                <a:close/>
              </a:path>
              <a:path w="3970655" h="3962400">
                <a:moveTo>
                  <a:pt x="2128956" y="0"/>
                </a:moveTo>
                <a:lnTo>
                  <a:pt x="1841287" y="0"/>
                </a:lnTo>
                <a:lnTo>
                  <a:pt x="1793942" y="12700"/>
                </a:lnTo>
                <a:lnTo>
                  <a:pt x="2176301" y="12700"/>
                </a:lnTo>
                <a:lnTo>
                  <a:pt x="2128956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49865" y="16460"/>
            <a:ext cx="7054234" cy="11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3</a:t>
            </a:fld>
            <a:r>
              <a:rPr spc="-125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5F0468-8683-5D3B-7F4A-98A6F2CA4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5732" y="342958"/>
            <a:ext cx="1259138" cy="1777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0256"/>
            <a:ext cx="20104099" cy="631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7872" y="1510557"/>
            <a:ext cx="1675003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5" dirty="0">
                <a:latin typeface="Lucida Sans Unicode"/>
                <a:cs typeface="Lucida Sans Unicode"/>
              </a:rPr>
              <a:t>Por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otra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parte,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debemos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b="1" spc="30" dirty="0">
                <a:latin typeface="Lucida Sans"/>
                <a:cs typeface="Lucida Sans"/>
              </a:rPr>
              <a:t>hablar</a:t>
            </a:r>
            <a:r>
              <a:rPr sz="1900" b="1" spc="-240" dirty="0">
                <a:latin typeface="Lucida Sans"/>
                <a:cs typeface="Lucida Sans"/>
              </a:rPr>
              <a:t> </a:t>
            </a:r>
            <a:r>
              <a:rPr sz="1900" b="1" spc="40" dirty="0">
                <a:latin typeface="Lucida Sans"/>
                <a:cs typeface="Lucida Sans"/>
              </a:rPr>
              <a:t>con</a:t>
            </a:r>
            <a:r>
              <a:rPr sz="1900" b="1" spc="-240" dirty="0">
                <a:latin typeface="Lucida Sans"/>
                <a:cs typeface="Lucida Sans"/>
              </a:rPr>
              <a:t> </a:t>
            </a:r>
            <a:r>
              <a:rPr sz="1900" b="1" spc="-25" dirty="0">
                <a:latin typeface="Lucida Sans"/>
                <a:cs typeface="Lucida Sans"/>
              </a:rPr>
              <a:t>intención</a:t>
            </a:r>
            <a:r>
              <a:rPr sz="1900" spc="-25" dirty="0">
                <a:latin typeface="Lucida Sans Unicode"/>
                <a:cs typeface="Lucida Sans Unicode"/>
              </a:rPr>
              <a:t>,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propósito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expresar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aquello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sentimos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más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claramente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presencia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-65" dirty="0">
                <a:latin typeface="Lucida Sans Unicode"/>
                <a:cs typeface="Lucida Sans Unicode"/>
              </a:rPr>
              <a:t>Dios, 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movimientos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internos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-80" dirty="0">
                <a:latin typeface="Lucida Sans Unicode"/>
                <a:cs typeface="Lucida Sans Unicode"/>
              </a:rPr>
              <a:t>y,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desde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propia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vida,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experiencias,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pensamientos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sentimientos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mayor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claridad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posible,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centrados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 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preguntas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 err="1">
                <a:latin typeface="Lucida Sans Unicode"/>
                <a:cs typeface="Lucida Sans Unicode"/>
              </a:rPr>
              <a:t>discernimiento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de</a:t>
            </a:r>
            <a:r>
              <a:rPr lang="es-ES" sz="1900" spc="40" dirty="0">
                <a:latin typeface="Lucida Sans Unicode"/>
                <a:cs typeface="Lucida Sans Unicode"/>
              </a:rPr>
              <a:t> lo planteado</a:t>
            </a:r>
            <a:r>
              <a:rPr sz="1900" spc="45" dirty="0">
                <a:latin typeface="Lucida Sans Unicode"/>
                <a:cs typeface="Lucida Sans Unicode"/>
              </a:rPr>
              <a:t>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7872" y="2645617"/>
            <a:ext cx="1219009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95" dirty="0"/>
              <a:t>¿Cuáles</a:t>
            </a:r>
            <a:r>
              <a:rPr spc="-295" dirty="0"/>
              <a:t> </a:t>
            </a:r>
            <a:r>
              <a:rPr spc="30" dirty="0"/>
              <a:t>son</a:t>
            </a:r>
            <a:r>
              <a:rPr spc="-290" dirty="0"/>
              <a:t> </a:t>
            </a:r>
            <a:r>
              <a:rPr spc="-20" dirty="0"/>
              <a:t>los</a:t>
            </a:r>
            <a:r>
              <a:rPr spc="-290" dirty="0"/>
              <a:t> </a:t>
            </a:r>
            <a:r>
              <a:rPr spc="70" dirty="0"/>
              <a:t>pasos</a:t>
            </a:r>
            <a:r>
              <a:rPr spc="-290" dirty="0"/>
              <a:t> </a:t>
            </a:r>
            <a:r>
              <a:rPr spc="140" dirty="0"/>
              <a:t>para</a:t>
            </a:r>
            <a:r>
              <a:rPr spc="-295" dirty="0"/>
              <a:t> </a:t>
            </a:r>
            <a:r>
              <a:rPr spc="15" dirty="0"/>
              <a:t>realizar</a:t>
            </a:r>
            <a:r>
              <a:rPr spc="-290" dirty="0"/>
              <a:t> </a:t>
            </a:r>
            <a:r>
              <a:rPr spc="140" dirty="0"/>
              <a:t>una</a:t>
            </a:r>
            <a:r>
              <a:rPr spc="-290" dirty="0"/>
              <a:t> </a:t>
            </a:r>
            <a:r>
              <a:rPr spc="80" dirty="0"/>
              <a:t>conversación</a:t>
            </a:r>
            <a:r>
              <a:rPr spc="-290" dirty="0"/>
              <a:t> </a:t>
            </a:r>
            <a:r>
              <a:rPr spc="35" dirty="0"/>
              <a:t>espiritual?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7872" y="3370192"/>
            <a:ext cx="16750665" cy="9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15" dirty="0">
                <a:latin typeface="Lucida Sans Unicode"/>
                <a:cs typeface="Lucida Sans Unicode"/>
              </a:rPr>
              <a:t>La </a:t>
            </a:r>
            <a:r>
              <a:rPr sz="1900" spc="65" dirty="0">
                <a:latin typeface="Lucida Sans Unicode"/>
                <a:cs typeface="Lucida Sans Unicode"/>
              </a:rPr>
              <a:t>conversación </a:t>
            </a:r>
            <a:r>
              <a:rPr sz="1900" spc="15" dirty="0">
                <a:latin typeface="Lucida Sans Unicode"/>
                <a:cs typeface="Lucida Sans Unicode"/>
              </a:rPr>
              <a:t>espiritual </a:t>
            </a:r>
            <a:r>
              <a:rPr sz="1900" spc="80" dirty="0">
                <a:latin typeface="Lucida Sans Unicode"/>
                <a:cs typeface="Lucida Sans Unicode"/>
              </a:rPr>
              <a:t>consta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0" dirty="0">
                <a:latin typeface="Lucida Sans Unicode"/>
                <a:cs typeface="Lucida Sans Unicode"/>
              </a:rPr>
              <a:t>tres </a:t>
            </a:r>
            <a:r>
              <a:rPr sz="1900" spc="15" dirty="0">
                <a:latin typeface="Lucida Sans Unicode"/>
                <a:cs typeface="Lucida Sans Unicode"/>
              </a:rPr>
              <a:t>rondas, </a:t>
            </a:r>
            <a:r>
              <a:rPr sz="1900" spc="40" dirty="0">
                <a:latin typeface="Lucida Sans Unicode"/>
                <a:cs typeface="Lucida Sans Unicode"/>
              </a:rPr>
              <a:t>pero </a:t>
            </a:r>
            <a:r>
              <a:rPr sz="1900" spc="75" dirty="0">
                <a:latin typeface="Lucida Sans Unicode"/>
                <a:cs typeface="Lucida Sans Unicode"/>
              </a:rPr>
              <a:t>antes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iniciar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55" dirty="0">
                <a:latin typeface="Lucida Sans Unicode"/>
                <a:cs typeface="Lucida Sans Unicode"/>
              </a:rPr>
              <a:t>primera </a:t>
            </a:r>
            <a:r>
              <a:rPr sz="1900" spc="15" dirty="0">
                <a:latin typeface="Lucida Sans Unicode"/>
                <a:cs typeface="Lucida Sans Unicode"/>
              </a:rPr>
              <a:t>ronda, </a:t>
            </a:r>
            <a:r>
              <a:rPr sz="1900" spc="100" dirty="0">
                <a:latin typeface="Lucida Sans Unicode"/>
                <a:cs typeface="Lucida Sans Unicode"/>
              </a:rPr>
              <a:t>debe </a:t>
            </a:r>
            <a:r>
              <a:rPr sz="1900" spc="80" dirty="0">
                <a:latin typeface="Lucida Sans Unicode"/>
                <a:cs typeface="Lucida Sans Unicode"/>
              </a:rPr>
              <a:t>haber </a:t>
            </a:r>
            <a:r>
              <a:rPr sz="1900" spc="30" dirty="0">
                <a:latin typeface="Lucida Sans Unicode"/>
                <a:cs typeface="Lucida Sans Unicode"/>
              </a:rPr>
              <a:t>un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70" dirty="0">
                <a:latin typeface="Lucida Sans Unicode"/>
                <a:cs typeface="Lucida Sans Unicode"/>
              </a:rPr>
              <a:t>preparación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-5" dirty="0">
                <a:latin typeface="Lucida Sans Unicode"/>
                <a:cs typeface="Lucida Sans Unicode"/>
              </a:rPr>
              <a:t>los  </a:t>
            </a:r>
            <a:r>
              <a:rPr sz="1900" spc="30" dirty="0">
                <a:latin typeface="Lucida Sans Unicode"/>
                <a:cs typeface="Lucida Sans Unicode"/>
              </a:rPr>
              <a:t>participantes,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95" dirty="0">
                <a:latin typeface="Lucida Sans Unicode"/>
                <a:cs typeface="Lucida Sans Unicode"/>
              </a:rPr>
              <a:t>básicamente </a:t>
            </a:r>
            <a:r>
              <a:rPr sz="1900" spc="65" dirty="0">
                <a:latin typeface="Lucida Sans Unicode"/>
                <a:cs typeface="Lucida Sans Unicode"/>
              </a:rPr>
              <a:t>es </a:t>
            </a:r>
            <a:r>
              <a:rPr sz="1900" spc="30" dirty="0">
                <a:latin typeface="Lucida Sans Unicode"/>
                <a:cs typeface="Lucida Sans Unicode"/>
              </a:rPr>
              <a:t>un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55" dirty="0">
                <a:latin typeface="Lucida Sans Unicode"/>
                <a:cs typeface="Lucida Sans Unicode"/>
              </a:rPr>
              <a:t>oración </a:t>
            </a:r>
            <a:r>
              <a:rPr sz="1900" spc="70" dirty="0">
                <a:latin typeface="Lucida Sans Unicode"/>
                <a:cs typeface="Lucida Sans Unicode"/>
              </a:rPr>
              <a:t>y </a:t>
            </a:r>
            <a:r>
              <a:rPr sz="1900" spc="-30" dirty="0">
                <a:latin typeface="Lucida Sans Unicode"/>
                <a:cs typeface="Lucida Sans Unicode"/>
              </a:rPr>
              <a:t>reflexión </a:t>
            </a:r>
            <a:r>
              <a:rPr sz="1900" spc="45" dirty="0">
                <a:latin typeface="Lucida Sans Unicode"/>
                <a:cs typeface="Lucida Sans Unicode"/>
              </a:rPr>
              <a:t>personal </a:t>
            </a:r>
            <a:r>
              <a:rPr sz="1900" spc="40" dirty="0">
                <a:latin typeface="Lucida Sans Unicode"/>
                <a:cs typeface="Lucida Sans Unicode"/>
              </a:rPr>
              <a:t>sobre </a:t>
            </a:r>
            <a:r>
              <a:rPr sz="1900" spc="15" dirty="0">
                <a:latin typeface="Lucida Sans Unicode"/>
                <a:cs typeface="Lucida Sans Unicode"/>
              </a:rPr>
              <a:t>el </a:t>
            </a:r>
            <a:r>
              <a:rPr sz="1900" spc="125" dirty="0">
                <a:latin typeface="Lucida Sans Unicode"/>
                <a:cs typeface="Lucida Sans Unicode"/>
              </a:rPr>
              <a:t>tema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45" dirty="0">
                <a:latin typeface="Lucida Sans Unicode"/>
                <a:cs typeface="Lucida Sans Unicode"/>
              </a:rPr>
              <a:t>conversación,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40" dirty="0">
                <a:latin typeface="Lucida Sans Unicode"/>
                <a:cs typeface="Lucida Sans Unicode"/>
              </a:rPr>
              <a:t>poner </a:t>
            </a:r>
            <a:r>
              <a:rPr sz="1900" spc="20" dirty="0">
                <a:latin typeface="Lucida Sans Unicode"/>
                <a:cs typeface="Lucida Sans Unicode"/>
              </a:rPr>
              <a:t>por </a:t>
            </a:r>
            <a:r>
              <a:rPr sz="1900" spc="25" dirty="0">
                <a:latin typeface="Lucida Sans Unicode"/>
                <a:cs typeface="Lucida Sans Unicode"/>
              </a:rPr>
              <a:t>escrito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85" dirty="0">
                <a:latin typeface="Lucida Sans Unicode"/>
                <a:cs typeface="Lucida Sans Unicode"/>
              </a:rPr>
              <a:t>modo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breve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puntual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aquello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Dios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mueve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nuestros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corazones,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95" dirty="0">
                <a:latin typeface="Lucida Sans Unicode"/>
                <a:cs typeface="Lucida Sans Unicode"/>
              </a:rPr>
              <a:t>luz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lang="es-ES" sz="1900" spc="75" dirty="0">
                <a:latin typeface="Lucida Sans Unicode"/>
                <a:cs typeface="Lucida Sans Unicode"/>
              </a:rPr>
              <a:t>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0" dirty="0" err="1">
                <a:latin typeface="Lucida Sans Unicode"/>
                <a:cs typeface="Lucida Sans Unicode"/>
              </a:rPr>
              <a:t>pregunta</a:t>
            </a:r>
            <a:r>
              <a:rPr lang="es-ES" sz="1900" spc="60" dirty="0">
                <a:latin typeface="Lucida Sans Unicode"/>
                <a:cs typeface="Lucida Sans Unicode"/>
              </a:rPr>
              <a:t>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lang="es-ES" sz="1900" spc="-85" dirty="0">
                <a:latin typeface="Lucida Sans Unicode"/>
                <a:cs typeface="Lucida Sans Unicode"/>
              </a:rPr>
              <a:t>planteadas para el diálogo</a:t>
            </a:r>
            <a:r>
              <a:rPr sz="1900" spc="-15" dirty="0">
                <a:latin typeface="Lucida Sans Unicode"/>
                <a:cs typeface="Lucida Sans Unicode"/>
              </a:rPr>
              <a:t>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72397" y="6303088"/>
            <a:ext cx="2496820" cy="2496820"/>
          </a:xfrm>
          <a:custGeom>
            <a:avLst/>
            <a:gdLst/>
            <a:ahLst/>
            <a:cxnLst/>
            <a:rect l="l" t="t" r="r" b="b"/>
            <a:pathLst>
              <a:path w="2496819" h="2496820">
                <a:moveTo>
                  <a:pt x="1248349" y="0"/>
                </a:moveTo>
                <a:lnTo>
                  <a:pt x="1200465" y="901"/>
                </a:lnTo>
                <a:lnTo>
                  <a:pt x="1153038" y="3584"/>
                </a:lnTo>
                <a:lnTo>
                  <a:pt x="1106098" y="8015"/>
                </a:lnTo>
                <a:lnTo>
                  <a:pt x="1059679" y="14164"/>
                </a:lnTo>
                <a:lnTo>
                  <a:pt x="1013813" y="21997"/>
                </a:lnTo>
                <a:lnTo>
                  <a:pt x="968533" y="31481"/>
                </a:lnTo>
                <a:lnTo>
                  <a:pt x="923870" y="42586"/>
                </a:lnTo>
                <a:lnTo>
                  <a:pt x="879856" y="55278"/>
                </a:lnTo>
                <a:lnTo>
                  <a:pt x="836525" y="69524"/>
                </a:lnTo>
                <a:lnTo>
                  <a:pt x="793909" y="85294"/>
                </a:lnTo>
                <a:lnTo>
                  <a:pt x="752039" y="102554"/>
                </a:lnTo>
                <a:lnTo>
                  <a:pt x="710949" y="121272"/>
                </a:lnTo>
                <a:lnTo>
                  <a:pt x="670670" y="141415"/>
                </a:lnTo>
                <a:lnTo>
                  <a:pt x="631235" y="162953"/>
                </a:lnTo>
                <a:lnTo>
                  <a:pt x="592676" y="185851"/>
                </a:lnTo>
                <a:lnTo>
                  <a:pt x="555025" y="210078"/>
                </a:lnTo>
                <a:lnTo>
                  <a:pt x="518316" y="235601"/>
                </a:lnTo>
                <a:lnTo>
                  <a:pt x="482579" y="262388"/>
                </a:lnTo>
                <a:lnTo>
                  <a:pt x="447849" y="290408"/>
                </a:lnTo>
                <a:lnTo>
                  <a:pt x="414155" y="319626"/>
                </a:lnTo>
                <a:lnTo>
                  <a:pt x="381532" y="350012"/>
                </a:lnTo>
                <a:lnTo>
                  <a:pt x="350012" y="381532"/>
                </a:lnTo>
                <a:lnTo>
                  <a:pt x="319626" y="414155"/>
                </a:lnTo>
                <a:lnTo>
                  <a:pt x="290408" y="447849"/>
                </a:lnTo>
                <a:lnTo>
                  <a:pt x="262388" y="482579"/>
                </a:lnTo>
                <a:lnTo>
                  <a:pt x="235601" y="518316"/>
                </a:lnTo>
                <a:lnTo>
                  <a:pt x="210078" y="555025"/>
                </a:lnTo>
                <a:lnTo>
                  <a:pt x="185851" y="592676"/>
                </a:lnTo>
                <a:lnTo>
                  <a:pt x="162953" y="631235"/>
                </a:lnTo>
                <a:lnTo>
                  <a:pt x="141415" y="670670"/>
                </a:lnTo>
                <a:lnTo>
                  <a:pt x="121272" y="710949"/>
                </a:lnTo>
                <a:lnTo>
                  <a:pt x="102554" y="752039"/>
                </a:lnTo>
                <a:lnTo>
                  <a:pt x="85294" y="793909"/>
                </a:lnTo>
                <a:lnTo>
                  <a:pt x="69524" y="836525"/>
                </a:lnTo>
                <a:lnTo>
                  <a:pt x="55278" y="879856"/>
                </a:lnTo>
                <a:lnTo>
                  <a:pt x="42586" y="923870"/>
                </a:lnTo>
                <a:lnTo>
                  <a:pt x="31481" y="968533"/>
                </a:lnTo>
                <a:lnTo>
                  <a:pt x="21997" y="1013813"/>
                </a:lnTo>
                <a:lnTo>
                  <a:pt x="14164" y="1059679"/>
                </a:lnTo>
                <a:lnTo>
                  <a:pt x="8015" y="1106098"/>
                </a:lnTo>
                <a:lnTo>
                  <a:pt x="3584" y="1153038"/>
                </a:lnTo>
                <a:lnTo>
                  <a:pt x="901" y="1200465"/>
                </a:lnTo>
                <a:lnTo>
                  <a:pt x="0" y="1248349"/>
                </a:lnTo>
                <a:lnTo>
                  <a:pt x="901" y="1296233"/>
                </a:lnTo>
                <a:lnTo>
                  <a:pt x="3584" y="1343660"/>
                </a:lnTo>
                <a:lnTo>
                  <a:pt x="8015" y="1390600"/>
                </a:lnTo>
                <a:lnTo>
                  <a:pt x="14164" y="1437019"/>
                </a:lnTo>
                <a:lnTo>
                  <a:pt x="21997" y="1482884"/>
                </a:lnTo>
                <a:lnTo>
                  <a:pt x="31481" y="1528165"/>
                </a:lnTo>
                <a:lnTo>
                  <a:pt x="42586" y="1572828"/>
                </a:lnTo>
                <a:lnTo>
                  <a:pt x="55278" y="1616842"/>
                </a:lnTo>
                <a:lnTo>
                  <a:pt x="69524" y="1660173"/>
                </a:lnTo>
                <a:lnTo>
                  <a:pt x="85294" y="1702789"/>
                </a:lnTo>
                <a:lnTo>
                  <a:pt x="102554" y="1744659"/>
                </a:lnTo>
                <a:lnTo>
                  <a:pt x="121272" y="1785749"/>
                </a:lnTo>
                <a:lnTo>
                  <a:pt x="141415" y="1826028"/>
                </a:lnTo>
                <a:lnTo>
                  <a:pt x="162953" y="1865463"/>
                </a:lnTo>
                <a:lnTo>
                  <a:pt x="185851" y="1904022"/>
                </a:lnTo>
                <a:lnTo>
                  <a:pt x="210078" y="1941672"/>
                </a:lnTo>
                <a:lnTo>
                  <a:pt x="235601" y="1978382"/>
                </a:lnTo>
                <a:lnTo>
                  <a:pt x="262388" y="2014118"/>
                </a:lnTo>
                <a:lnTo>
                  <a:pt x="290408" y="2048849"/>
                </a:lnTo>
                <a:lnTo>
                  <a:pt x="319626" y="2082542"/>
                </a:lnTo>
                <a:lnTo>
                  <a:pt x="350012" y="2115165"/>
                </a:lnTo>
                <a:lnTo>
                  <a:pt x="381532" y="2146686"/>
                </a:lnTo>
                <a:lnTo>
                  <a:pt x="414155" y="2177072"/>
                </a:lnTo>
                <a:lnTo>
                  <a:pt x="447849" y="2206290"/>
                </a:lnTo>
                <a:lnTo>
                  <a:pt x="482579" y="2234309"/>
                </a:lnTo>
                <a:lnTo>
                  <a:pt x="518316" y="2261097"/>
                </a:lnTo>
                <a:lnTo>
                  <a:pt x="555025" y="2286620"/>
                </a:lnTo>
                <a:lnTo>
                  <a:pt x="592676" y="2310847"/>
                </a:lnTo>
                <a:lnTo>
                  <a:pt x="631235" y="2333745"/>
                </a:lnTo>
                <a:lnTo>
                  <a:pt x="670670" y="2355282"/>
                </a:lnTo>
                <a:lnTo>
                  <a:pt x="710949" y="2375426"/>
                </a:lnTo>
                <a:lnTo>
                  <a:pt x="752039" y="2394144"/>
                </a:lnTo>
                <a:lnTo>
                  <a:pt x="793909" y="2411404"/>
                </a:lnTo>
                <a:lnTo>
                  <a:pt x="836525" y="2427173"/>
                </a:lnTo>
                <a:lnTo>
                  <a:pt x="879856" y="2441420"/>
                </a:lnTo>
                <a:lnTo>
                  <a:pt x="923870" y="2454112"/>
                </a:lnTo>
                <a:lnTo>
                  <a:pt x="968533" y="2465217"/>
                </a:lnTo>
                <a:lnTo>
                  <a:pt x="1013813" y="2474701"/>
                </a:lnTo>
                <a:lnTo>
                  <a:pt x="1059679" y="2482534"/>
                </a:lnTo>
                <a:lnTo>
                  <a:pt x="1106098" y="2488682"/>
                </a:lnTo>
                <a:lnTo>
                  <a:pt x="1153038" y="2493114"/>
                </a:lnTo>
                <a:lnTo>
                  <a:pt x="1200465" y="2495797"/>
                </a:lnTo>
                <a:lnTo>
                  <a:pt x="1248349" y="2496698"/>
                </a:lnTo>
                <a:lnTo>
                  <a:pt x="1296233" y="2495797"/>
                </a:lnTo>
                <a:lnTo>
                  <a:pt x="1343660" y="2493114"/>
                </a:lnTo>
                <a:lnTo>
                  <a:pt x="1390600" y="2488682"/>
                </a:lnTo>
                <a:lnTo>
                  <a:pt x="1437019" y="2482534"/>
                </a:lnTo>
                <a:lnTo>
                  <a:pt x="1482884" y="2474701"/>
                </a:lnTo>
                <a:lnTo>
                  <a:pt x="1528165" y="2465217"/>
                </a:lnTo>
                <a:lnTo>
                  <a:pt x="1572828" y="2454112"/>
                </a:lnTo>
                <a:lnTo>
                  <a:pt x="1616842" y="2441420"/>
                </a:lnTo>
                <a:lnTo>
                  <a:pt x="1660173" y="2427173"/>
                </a:lnTo>
                <a:lnTo>
                  <a:pt x="1702789" y="2411404"/>
                </a:lnTo>
                <a:lnTo>
                  <a:pt x="1744659" y="2394144"/>
                </a:lnTo>
                <a:lnTo>
                  <a:pt x="1785749" y="2375426"/>
                </a:lnTo>
                <a:lnTo>
                  <a:pt x="1826028" y="2355282"/>
                </a:lnTo>
                <a:lnTo>
                  <a:pt x="1865463" y="2333745"/>
                </a:lnTo>
                <a:lnTo>
                  <a:pt x="1904022" y="2310847"/>
                </a:lnTo>
                <a:lnTo>
                  <a:pt x="1941672" y="2286620"/>
                </a:lnTo>
                <a:lnTo>
                  <a:pt x="1978382" y="2261097"/>
                </a:lnTo>
                <a:lnTo>
                  <a:pt x="2014118" y="2234309"/>
                </a:lnTo>
                <a:lnTo>
                  <a:pt x="2048849" y="2206290"/>
                </a:lnTo>
                <a:lnTo>
                  <a:pt x="2082542" y="2177072"/>
                </a:lnTo>
                <a:lnTo>
                  <a:pt x="2115165" y="2146686"/>
                </a:lnTo>
                <a:lnTo>
                  <a:pt x="2146686" y="2115165"/>
                </a:lnTo>
                <a:lnTo>
                  <a:pt x="2177072" y="2082542"/>
                </a:lnTo>
                <a:lnTo>
                  <a:pt x="2206290" y="2048849"/>
                </a:lnTo>
                <a:lnTo>
                  <a:pt x="2234309" y="2014118"/>
                </a:lnTo>
                <a:lnTo>
                  <a:pt x="2261097" y="1978382"/>
                </a:lnTo>
                <a:lnTo>
                  <a:pt x="2286620" y="1941672"/>
                </a:lnTo>
                <a:lnTo>
                  <a:pt x="2310847" y="1904022"/>
                </a:lnTo>
                <a:lnTo>
                  <a:pt x="2333745" y="1865463"/>
                </a:lnTo>
                <a:lnTo>
                  <a:pt x="2355282" y="1826028"/>
                </a:lnTo>
                <a:lnTo>
                  <a:pt x="2375426" y="1785749"/>
                </a:lnTo>
                <a:lnTo>
                  <a:pt x="2394144" y="1744659"/>
                </a:lnTo>
                <a:lnTo>
                  <a:pt x="2411404" y="1702789"/>
                </a:lnTo>
                <a:lnTo>
                  <a:pt x="2427173" y="1660173"/>
                </a:lnTo>
                <a:lnTo>
                  <a:pt x="2441420" y="1616842"/>
                </a:lnTo>
                <a:lnTo>
                  <a:pt x="2454112" y="1572828"/>
                </a:lnTo>
                <a:lnTo>
                  <a:pt x="2465217" y="1528165"/>
                </a:lnTo>
                <a:lnTo>
                  <a:pt x="2474701" y="1482884"/>
                </a:lnTo>
                <a:lnTo>
                  <a:pt x="2482534" y="1437019"/>
                </a:lnTo>
                <a:lnTo>
                  <a:pt x="2488682" y="1390600"/>
                </a:lnTo>
                <a:lnTo>
                  <a:pt x="2493114" y="1343660"/>
                </a:lnTo>
                <a:lnTo>
                  <a:pt x="2495797" y="1296233"/>
                </a:lnTo>
                <a:lnTo>
                  <a:pt x="2496698" y="1248349"/>
                </a:lnTo>
                <a:lnTo>
                  <a:pt x="2495797" y="1200465"/>
                </a:lnTo>
                <a:lnTo>
                  <a:pt x="2493114" y="1153038"/>
                </a:lnTo>
                <a:lnTo>
                  <a:pt x="2488682" y="1106098"/>
                </a:lnTo>
                <a:lnTo>
                  <a:pt x="2482534" y="1059679"/>
                </a:lnTo>
                <a:lnTo>
                  <a:pt x="2474701" y="1013813"/>
                </a:lnTo>
                <a:lnTo>
                  <a:pt x="2465217" y="968533"/>
                </a:lnTo>
                <a:lnTo>
                  <a:pt x="2454112" y="923870"/>
                </a:lnTo>
                <a:lnTo>
                  <a:pt x="2441420" y="879856"/>
                </a:lnTo>
                <a:lnTo>
                  <a:pt x="2427173" y="836525"/>
                </a:lnTo>
                <a:lnTo>
                  <a:pt x="2411404" y="793909"/>
                </a:lnTo>
                <a:lnTo>
                  <a:pt x="2394144" y="752039"/>
                </a:lnTo>
                <a:lnTo>
                  <a:pt x="2375426" y="710949"/>
                </a:lnTo>
                <a:lnTo>
                  <a:pt x="2355282" y="670670"/>
                </a:lnTo>
                <a:lnTo>
                  <a:pt x="2333745" y="631235"/>
                </a:lnTo>
                <a:lnTo>
                  <a:pt x="2310847" y="592676"/>
                </a:lnTo>
                <a:lnTo>
                  <a:pt x="2286620" y="555025"/>
                </a:lnTo>
                <a:lnTo>
                  <a:pt x="2261097" y="518316"/>
                </a:lnTo>
                <a:lnTo>
                  <a:pt x="2234309" y="482579"/>
                </a:lnTo>
                <a:lnTo>
                  <a:pt x="2206290" y="447849"/>
                </a:lnTo>
                <a:lnTo>
                  <a:pt x="2177072" y="414155"/>
                </a:lnTo>
                <a:lnTo>
                  <a:pt x="2146686" y="381532"/>
                </a:lnTo>
                <a:lnTo>
                  <a:pt x="2115165" y="350012"/>
                </a:lnTo>
                <a:lnTo>
                  <a:pt x="2082542" y="319626"/>
                </a:lnTo>
                <a:lnTo>
                  <a:pt x="2048849" y="290408"/>
                </a:lnTo>
                <a:lnTo>
                  <a:pt x="2014118" y="262388"/>
                </a:lnTo>
                <a:lnTo>
                  <a:pt x="1978382" y="235601"/>
                </a:lnTo>
                <a:lnTo>
                  <a:pt x="1941672" y="210078"/>
                </a:lnTo>
                <a:lnTo>
                  <a:pt x="1904022" y="185851"/>
                </a:lnTo>
                <a:lnTo>
                  <a:pt x="1865463" y="162953"/>
                </a:lnTo>
                <a:lnTo>
                  <a:pt x="1826028" y="141415"/>
                </a:lnTo>
                <a:lnTo>
                  <a:pt x="1785749" y="121272"/>
                </a:lnTo>
                <a:lnTo>
                  <a:pt x="1744659" y="102554"/>
                </a:lnTo>
                <a:lnTo>
                  <a:pt x="1702789" y="85294"/>
                </a:lnTo>
                <a:lnTo>
                  <a:pt x="1660173" y="69524"/>
                </a:lnTo>
                <a:lnTo>
                  <a:pt x="1616842" y="55278"/>
                </a:lnTo>
                <a:lnTo>
                  <a:pt x="1572828" y="42586"/>
                </a:lnTo>
                <a:lnTo>
                  <a:pt x="1528165" y="31481"/>
                </a:lnTo>
                <a:lnTo>
                  <a:pt x="1482884" y="21997"/>
                </a:lnTo>
                <a:lnTo>
                  <a:pt x="1437019" y="14164"/>
                </a:lnTo>
                <a:lnTo>
                  <a:pt x="1390600" y="8015"/>
                </a:lnTo>
                <a:lnTo>
                  <a:pt x="1343660" y="3584"/>
                </a:lnTo>
                <a:lnTo>
                  <a:pt x="1296233" y="901"/>
                </a:lnTo>
                <a:lnTo>
                  <a:pt x="1248349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4179" y="8059727"/>
            <a:ext cx="7373620" cy="3249295"/>
          </a:xfrm>
          <a:custGeom>
            <a:avLst/>
            <a:gdLst/>
            <a:ahLst/>
            <a:cxnLst/>
            <a:rect l="l" t="t" r="r" b="b"/>
            <a:pathLst>
              <a:path w="7373619" h="3249295">
                <a:moveTo>
                  <a:pt x="3686571" y="0"/>
                </a:moveTo>
                <a:lnTo>
                  <a:pt x="3638169" y="308"/>
                </a:lnTo>
                <a:lnTo>
                  <a:pt x="3589915" y="1232"/>
                </a:lnTo>
                <a:lnTo>
                  <a:pt x="3541813" y="2768"/>
                </a:lnTo>
                <a:lnTo>
                  <a:pt x="3493867" y="4910"/>
                </a:lnTo>
                <a:lnTo>
                  <a:pt x="3446081" y="7657"/>
                </a:lnTo>
                <a:lnTo>
                  <a:pt x="3398457" y="11004"/>
                </a:lnTo>
                <a:lnTo>
                  <a:pt x="3351001" y="14948"/>
                </a:lnTo>
                <a:lnTo>
                  <a:pt x="3303715" y="19484"/>
                </a:lnTo>
                <a:lnTo>
                  <a:pt x="3256604" y="24609"/>
                </a:lnTo>
                <a:lnTo>
                  <a:pt x="3209671" y="30319"/>
                </a:lnTo>
                <a:lnTo>
                  <a:pt x="3162920" y="36611"/>
                </a:lnTo>
                <a:lnTo>
                  <a:pt x="3116354" y="43481"/>
                </a:lnTo>
                <a:lnTo>
                  <a:pt x="3069978" y="50924"/>
                </a:lnTo>
                <a:lnTo>
                  <a:pt x="3023795" y="58938"/>
                </a:lnTo>
                <a:lnTo>
                  <a:pt x="2977808" y="67519"/>
                </a:lnTo>
                <a:lnTo>
                  <a:pt x="2932023" y="76662"/>
                </a:lnTo>
                <a:lnTo>
                  <a:pt x="2886441" y="86365"/>
                </a:lnTo>
                <a:lnTo>
                  <a:pt x="2841068" y="96622"/>
                </a:lnTo>
                <a:lnTo>
                  <a:pt x="2795906" y="107432"/>
                </a:lnTo>
                <a:lnTo>
                  <a:pt x="2750960" y="118789"/>
                </a:lnTo>
                <a:lnTo>
                  <a:pt x="2706233" y="130691"/>
                </a:lnTo>
                <a:lnTo>
                  <a:pt x="2661729" y="143132"/>
                </a:lnTo>
                <a:lnTo>
                  <a:pt x="2617451" y="156111"/>
                </a:lnTo>
                <a:lnTo>
                  <a:pt x="2573404" y="169622"/>
                </a:lnTo>
                <a:lnTo>
                  <a:pt x="2529592" y="183663"/>
                </a:lnTo>
                <a:lnTo>
                  <a:pt x="2486017" y="198229"/>
                </a:lnTo>
                <a:lnTo>
                  <a:pt x="2442684" y="213317"/>
                </a:lnTo>
                <a:lnTo>
                  <a:pt x="2399596" y="228923"/>
                </a:lnTo>
                <a:lnTo>
                  <a:pt x="2356757" y="245043"/>
                </a:lnTo>
                <a:lnTo>
                  <a:pt x="2314172" y="261674"/>
                </a:lnTo>
                <a:lnTo>
                  <a:pt x="2271842" y="278812"/>
                </a:lnTo>
                <a:lnTo>
                  <a:pt x="2229773" y="296452"/>
                </a:lnTo>
                <a:lnTo>
                  <a:pt x="2187969" y="314592"/>
                </a:lnTo>
                <a:lnTo>
                  <a:pt x="2146431" y="333228"/>
                </a:lnTo>
                <a:lnTo>
                  <a:pt x="2105166" y="352355"/>
                </a:lnTo>
                <a:lnTo>
                  <a:pt x="2064176" y="371971"/>
                </a:lnTo>
                <a:lnTo>
                  <a:pt x="2023464" y="392071"/>
                </a:lnTo>
                <a:lnTo>
                  <a:pt x="1983036" y="412651"/>
                </a:lnTo>
                <a:lnTo>
                  <a:pt x="1942893" y="433709"/>
                </a:lnTo>
                <a:lnTo>
                  <a:pt x="1903041" y="455240"/>
                </a:lnTo>
                <a:lnTo>
                  <a:pt x="1863483" y="477240"/>
                </a:lnTo>
                <a:lnTo>
                  <a:pt x="1824223" y="499706"/>
                </a:lnTo>
                <a:lnTo>
                  <a:pt x="1785264" y="522634"/>
                </a:lnTo>
                <a:lnTo>
                  <a:pt x="1746610" y="546020"/>
                </a:lnTo>
                <a:lnTo>
                  <a:pt x="1708265" y="569860"/>
                </a:lnTo>
                <a:lnTo>
                  <a:pt x="1670233" y="594152"/>
                </a:lnTo>
                <a:lnTo>
                  <a:pt x="1632517" y="618890"/>
                </a:lnTo>
                <a:lnTo>
                  <a:pt x="1595121" y="644072"/>
                </a:lnTo>
                <a:lnTo>
                  <a:pt x="1558049" y="669694"/>
                </a:lnTo>
                <a:lnTo>
                  <a:pt x="1521304" y="695751"/>
                </a:lnTo>
                <a:lnTo>
                  <a:pt x="1484891" y="722240"/>
                </a:lnTo>
                <a:lnTo>
                  <a:pt x="1448812" y="749158"/>
                </a:lnTo>
                <a:lnTo>
                  <a:pt x="1413073" y="776500"/>
                </a:lnTo>
                <a:lnTo>
                  <a:pt x="1377676" y="804264"/>
                </a:lnTo>
                <a:lnTo>
                  <a:pt x="1342625" y="832444"/>
                </a:lnTo>
                <a:lnTo>
                  <a:pt x="1307924" y="861038"/>
                </a:lnTo>
                <a:lnTo>
                  <a:pt x="1273576" y="890042"/>
                </a:lnTo>
                <a:lnTo>
                  <a:pt x="1239587" y="919451"/>
                </a:lnTo>
                <a:lnTo>
                  <a:pt x="1205958" y="949263"/>
                </a:lnTo>
                <a:lnTo>
                  <a:pt x="1172694" y="979473"/>
                </a:lnTo>
                <a:lnTo>
                  <a:pt x="1139799" y="1010078"/>
                </a:lnTo>
                <a:lnTo>
                  <a:pt x="1107276" y="1041074"/>
                </a:lnTo>
                <a:lnTo>
                  <a:pt x="1075129" y="1072458"/>
                </a:lnTo>
                <a:lnTo>
                  <a:pt x="1043362" y="1104225"/>
                </a:lnTo>
                <a:lnTo>
                  <a:pt x="1011979" y="1136372"/>
                </a:lnTo>
                <a:lnTo>
                  <a:pt x="980983" y="1168894"/>
                </a:lnTo>
                <a:lnTo>
                  <a:pt x="950378" y="1201790"/>
                </a:lnTo>
                <a:lnTo>
                  <a:pt x="920167" y="1235053"/>
                </a:lnTo>
                <a:lnTo>
                  <a:pt x="890356" y="1268682"/>
                </a:lnTo>
                <a:lnTo>
                  <a:pt x="860946" y="1302672"/>
                </a:lnTo>
                <a:lnTo>
                  <a:pt x="831942" y="1337019"/>
                </a:lnTo>
                <a:lnTo>
                  <a:pt x="803348" y="1371720"/>
                </a:lnTo>
                <a:lnTo>
                  <a:pt x="775168" y="1406771"/>
                </a:lnTo>
                <a:lnTo>
                  <a:pt x="747405" y="1442168"/>
                </a:lnTo>
                <a:lnTo>
                  <a:pt x="720062" y="1477908"/>
                </a:lnTo>
                <a:lnTo>
                  <a:pt x="693145" y="1513986"/>
                </a:lnTo>
                <a:lnTo>
                  <a:pt x="666655" y="1550400"/>
                </a:lnTo>
                <a:lnTo>
                  <a:pt x="640598" y="1587144"/>
                </a:lnTo>
                <a:lnTo>
                  <a:pt x="614977" y="1624216"/>
                </a:lnTo>
                <a:lnTo>
                  <a:pt x="589795" y="1661612"/>
                </a:lnTo>
                <a:lnTo>
                  <a:pt x="565056" y="1699329"/>
                </a:lnTo>
                <a:lnTo>
                  <a:pt x="540765" y="1737361"/>
                </a:lnTo>
                <a:lnTo>
                  <a:pt x="516924" y="1775706"/>
                </a:lnTo>
                <a:lnTo>
                  <a:pt x="493538" y="1814360"/>
                </a:lnTo>
                <a:lnTo>
                  <a:pt x="470610" y="1853319"/>
                </a:lnTo>
                <a:lnTo>
                  <a:pt x="448144" y="1892579"/>
                </a:lnTo>
                <a:lnTo>
                  <a:pt x="426144" y="1932137"/>
                </a:lnTo>
                <a:lnTo>
                  <a:pt x="404613" y="1971989"/>
                </a:lnTo>
                <a:lnTo>
                  <a:pt x="383556" y="2012131"/>
                </a:lnTo>
                <a:lnTo>
                  <a:pt x="362975" y="2052560"/>
                </a:lnTo>
                <a:lnTo>
                  <a:pt x="342875" y="2093271"/>
                </a:lnTo>
                <a:lnTo>
                  <a:pt x="323260" y="2134262"/>
                </a:lnTo>
                <a:lnTo>
                  <a:pt x="304132" y="2175527"/>
                </a:lnTo>
                <a:lnTo>
                  <a:pt x="285497" y="2217064"/>
                </a:lnTo>
                <a:lnTo>
                  <a:pt x="267357" y="2258869"/>
                </a:lnTo>
                <a:lnTo>
                  <a:pt x="249716" y="2300938"/>
                </a:lnTo>
                <a:lnTo>
                  <a:pt x="232578" y="2343267"/>
                </a:lnTo>
                <a:lnTo>
                  <a:pt x="215948" y="2385853"/>
                </a:lnTo>
                <a:lnTo>
                  <a:pt x="199828" y="2428692"/>
                </a:lnTo>
                <a:lnTo>
                  <a:pt x="184222" y="2471779"/>
                </a:lnTo>
                <a:lnTo>
                  <a:pt x="169134" y="2515113"/>
                </a:lnTo>
                <a:lnTo>
                  <a:pt x="154568" y="2558687"/>
                </a:lnTo>
                <a:lnTo>
                  <a:pt x="140527" y="2602500"/>
                </a:lnTo>
                <a:lnTo>
                  <a:pt x="127015" y="2646547"/>
                </a:lnTo>
                <a:lnTo>
                  <a:pt x="114037" y="2690824"/>
                </a:lnTo>
                <a:lnTo>
                  <a:pt x="101595" y="2735328"/>
                </a:lnTo>
                <a:lnTo>
                  <a:pt x="89693" y="2780055"/>
                </a:lnTo>
                <a:lnTo>
                  <a:pt x="78336" y="2825002"/>
                </a:lnTo>
                <a:lnTo>
                  <a:pt x="67527" y="2870163"/>
                </a:lnTo>
                <a:lnTo>
                  <a:pt x="57269" y="2915537"/>
                </a:lnTo>
                <a:lnTo>
                  <a:pt x="47567" y="2961118"/>
                </a:lnTo>
                <a:lnTo>
                  <a:pt x="38423" y="3006904"/>
                </a:lnTo>
                <a:lnTo>
                  <a:pt x="29843" y="3052890"/>
                </a:lnTo>
                <a:lnTo>
                  <a:pt x="21829" y="3099073"/>
                </a:lnTo>
                <a:lnTo>
                  <a:pt x="14385" y="3145450"/>
                </a:lnTo>
                <a:lnTo>
                  <a:pt x="7516" y="3192015"/>
                </a:lnTo>
                <a:lnTo>
                  <a:pt x="1224" y="3238767"/>
                </a:lnTo>
                <a:lnTo>
                  <a:pt x="0" y="3248828"/>
                </a:lnTo>
                <a:lnTo>
                  <a:pt x="7373142" y="3248828"/>
                </a:lnTo>
                <a:lnTo>
                  <a:pt x="7365626" y="3192015"/>
                </a:lnTo>
                <a:lnTo>
                  <a:pt x="7358756" y="3145450"/>
                </a:lnTo>
                <a:lnTo>
                  <a:pt x="7351313" y="3099073"/>
                </a:lnTo>
                <a:lnTo>
                  <a:pt x="7343299" y="3052890"/>
                </a:lnTo>
                <a:lnTo>
                  <a:pt x="7334718" y="3006904"/>
                </a:lnTo>
                <a:lnTo>
                  <a:pt x="7325575" y="2961118"/>
                </a:lnTo>
                <a:lnTo>
                  <a:pt x="7315873" y="2915537"/>
                </a:lnTo>
                <a:lnTo>
                  <a:pt x="7305615" y="2870163"/>
                </a:lnTo>
                <a:lnTo>
                  <a:pt x="7294805" y="2825002"/>
                </a:lnTo>
                <a:lnTo>
                  <a:pt x="7283448" y="2780055"/>
                </a:lnTo>
                <a:lnTo>
                  <a:pt x="7271547" y="2735328"/>
                </a:lnTo>
                <a:lnTo>
                  <a:pt x="7259105" y="2690824"/>
                </a:lnTo>
                <a:lnTo>
                  <a:pt x="7246126" y="2646547"/>
                </a:lnTo>
                <a:lnTo>
                  <a:pt x="7232615" y="2602500"/>
                </a:lnTo>
                <a:lnTo>
                  <a:pt x="7218574" y="2558687"/>
                </a:lnTo>
                <a:lnTo>
                  <a:pt x="7204008" y="2515113"/>
                </a:lnTo>
                <a:lnTo>
                  <a:pt x="7188920" y="2471779"/>
                </a:lnTo>
                <a:lnTo>
                  <a:pt x="7173314" y="2428692"/>
                </a:lnTo>
                <a:lnTo>
                  <a:pt x="7157194" y="2385853"/>
                </a:lnTo>
                <a:lnTo>
                  <a:pt x="7140563" y="2343267"/>
                </a:lnTo>
                <a:lnTo>
                  <a:pt x="7123426" y="2300938"/>
                </a:lnTo>
                <a:lnTo>
                  <a:pt x="7105785" y="2258869"/>
                </a:lnTo>
                <a:lnTo>
                  <a:pt x="7087645" y="2217064"/>
                </a:lnTo>
                <a:lnTo>
                  <a:pt x="7069009" y="2175527"/>
                </a:lnTo>
                <a:lnTo>
                  <a:pt x="7049882" y="2134262"/>
                </a:lnTo>
                <a:lnTo>
                  <a:pt x="7030266" y="2093271"/>
                </a:lnTo>
                <a:lnTo>
                  <a:pt x="7010167" y="2052560"/>
                </a:lnTo>
                <a:lnTo>
                  <a:pt x="6989586" y="2012131"/>
                </a:lnTo>
                <a:lnTo>
                  <a:pt x="6968528" y="1971989"/>
                </a:lnTo>
                <a:lnTo>
                  <a:pt x="6946998" y="1932137"/>
                </a:lnTo>
                <a:lnTo>
                  <a:pt x="6924997" y="1892579"/>
                </a:lnTo>
                <a:lnTo>
                  <a:pt x="6902532" y="1853319"/>
                </a:lnTo>
                <a:lnTo>
                  <a:pt x="6879604" y="1814360"/>
                </a:lnTo>
                <a:lnTo>
                  <a:pt x="6856217" y="1775706"/>
                </a:lnTo>
                <a:lnTo>
                  <a:pt x="6832377" y="1737361"/>
                </a:lnTo>
                <a:lnTo>
                  <a:pt x="6808085" y="1699329"/>
                </a:lnTo>
                <a:lnTo>
                  <a:pt x="6783347" y="1661612"/>
                </a:lnTo>
                <a:lnTo>
                  <a:pt x="6758165" y="1624216"/>
                </a:lnTo>
                <a:lnTo>
                  <a:pt x="6732544" y="1587144"/>
                </a:lnTo>
                <a:lnTo>
                  <a:pt x="6706486" y="1550400"/>
                </a:lnTo>
                <a:lnTo>
                  <a:pt x="6679997" y="1513986"/>
                </a:lnTo>
                <a:lnTo>
                  <a:pt x="6653079" y="1477908"/>
                </a:lnTo>
                <a:lnTo>
                  <a:pt x="6625737" y="1442168"/>
                </a:lnTo>
                <a:lnTo>
                  <a:pt x="6597974" y="1406771"/>
                </a:lnTo>
                <a:lnTo>
                  <a:pt x="6569793" y="1371720"/>
                </a:lnTo>
                <a:lnTo>
                  <a:pt x="6541199" y="1337019"/>
                </a:lnTo>
                <a:lnTo>
                  <a:pt x="6512196" y="1302672"/>
                </a:lnTo>
                <a:lnTo>
                  <a:pt x="6482786" y="1268682"/>
                </a:lnTo>
                <a:lnTo>
                  <a:pt x="6452974" y="1235053"/>
                </a:lnTo>
                <a:lnTo>
                  <a:pt x="6422764" y="1201790"/>
                </a:lnTo>
                <a:lnTo>
                  <a:pt x="6392159" y="1168894"/>
                </a:lnTo>
                <a:lnTo>
                  <a:pt x="6361163" y="1136372"/>
                </a:lnTo>
                <a:lnTo>
                  <a:pt x="6329779" y="1104225"/>
                </a:lnTo>
                <a:lnTo>
                  <a:pt x="6298013" y="1072458"/>
                </a:lnTo>
                <a:lnTo>
                  <a:pt x="6265866" y="1041074"/>
                </a:lnTo>
                <a:lnTo>
                  <a:pt x="6233343" y="1010078"/>
                </a:lnTo>
                <a:lnTo>
                  <a:pt x="6200448" y="979473"/>
                </a:lnTo>
                <a:lnTo>
                  <a:pt x="6167184" y="949263"/>
                </a:lnTo>
                <a:lnTo>
                  <a:pt x="6133555" y="919451"/>
                </a:lnTo>
                <a:lnTo>
                  <a:pt x="6099565" y="890042"/>
                </a:lnTo>
                <a:lnTo>
                  <a:pt x="6065218" y="861038"/>
                </a:lnTo>
                <a:lnTo>
                  <a:pt x="6030517" y="832444"/>
                </a:lnTo>
                <a:lnTo>
                  <a:pt x="5995466" y="804264"/>
                </a:lnTo>
                <a:lnTo>
                  <a:pt x="5960069" y="776500"/>
                </a:lnTo>
                <a:lnTo>
                  <a:pt x="5924329" y="749158"/>
                </a:lnTo>
                <a:lnTo>
                  <a:pt x="5888251" y="722240"/>
                </a:lnTo>
                <a:lnTo>
                  <a:pt x="5851838" y="695751"/>
                </a:lnTo>
                <a:lnTo>
                  <a:pt x="5815093" y="669694"/>
                </a:lnTo>
                <a:lnTo>
                  <a:pt x="5778021" y="644072"/>
                </a:lnTo>
                <a:lnTo>
                  <a:pt x="5740625" y="618890"/>
                </a:lnTo>
                <a:lnTo>
                  <a:pt x="5702909" y="594152"/>
                </a:lnTo>
                <a:lnTo>
                  <a:pt x="5664876" y="569860"/>
                </a:lnTo>
                <a:lnTo>
                  <a:pt x="5626531" y="546020"/>
                </a:lnTo>
                <a:lnTo>
                  <a:pt x="5587878" y="522634"/>
                </a:lnTo>
                <a:lnTo>
                  <a:pt x="5548919" y="499706"/>
                </a:lnTo>
                <a:lnTo>
                  <a:pt x="5509658" y="477240"/>
                </a:lnTo>
                <a:lnTo>
                  <a:pt x="5470100" y="455240"/>
                </a:lnTo>
                <a:lnTo>
                  <a:pt x="5430248" y="433709"/>
                </a:lnTo>
                <a:lnTo>
                  <a:pt x="5390106" y="412651"/>
                </a:lnTo>
                <a:lnTo>
                  <a:pt x="5349677" y="392071"/>
                </a:lnTo>
                <a:lnTo>
                  <a:pt x="5308966" y="371971"/>
                </a:lnTo>
                <a:lnTo>
                  <a:pt x="5267976" y="352355"/>
                </a:lnTo>
                <a:lnTo>
                  <a:pt x="5226710" y="333228"/>
                </a:lnTo>
                <a:lnTo>
                  <a:pt x="5185173" y="314592"/>
                </a:lnTo>
                <a:lnTo>
                  <a:pt x="5143368" y="296452"/>
                </a:lnTo>
                <a:lnTo>
                  <a:pt x="5101299" y="278812"/>
                </a:lnTo>
                <a:lnTo>
                  <a:pt x="5058970" y="261674"/>
                </a:lnTo>
                <a:lnTo>
                  <a:pt x="5016384" y="245043"/>
                </a:lnTo>
                <a:lnTo>
                  <a:pt x="4973546" y="228923"/>
                </a:lnTo>
                <a:lnTo>
                  <a:pt x="4930458" y="213317"/>
                </a:lnTo>
                <a:lnTo>
                  <a:pt x="4887125" y="198229"/>
                </a:lnTo>
                <a:lnTo>
                  <a:pt x="4843550" y="183663"/>
                </a:lnTo>
                <a:lnTo>
                  <a:pt x="4799737" y="169622"/>
                </a:lnTo>
                <a:lnTo>
                  <a:pt x="4755690" y="156111"/>
                </a:lnTo>
                <a:lnTo>
                  <a:pt x="4711413" y="143132"/>
                </a:lnTo>
                <a:lnTo>
                  <a:pt x="4666909" y="130691"/>
                </a:lnTo>
                <a:lnTo>
                  <a:pt x="4622182" y="118789"/>
                </a:lnTo>
                <a:lnTo>
                  <a:pt x="4577236" y="107432"/>
                </a:lnTo>
                <a:lnTo>
                  <a:pt x="4532074" y="96622"/>
                </a:lnTo>
                <a:lnTo>
                  <a:pt x="4486701" y="86365"/>
                </a:lnTo>
                <a:lnTo>
                  <a:pt x="4441119" y="76662"/>
                </a:lnTo>
                <a:lnTo>
                  <a:pt x="4395333" y="67519"/>
                </a:lnTo>
                <a:lnTo>
                  <a:pt x="4349347" y="58938"/>
                </a:lnTo>
                <a:lnTo>
                  <a:pt x="4303164" y="50924"/>
                </a:lnTo>
                <a:lnTo>
                  <a:pt x="4256788" y="43481"/>
                </a:lnTo>
                <a:lnTo>
                  <a:pt x="4210222" y="36611"/>
                </a:lnTo>
                <a:lnTo>
                  <a:pt x="4163471" y="30319"/>
                </a:lnTo>
                <a:lnTo>
                  <a:pt x="4116538" y="24609"/>
                </a:lnTo>
                <a:lnTo>
                  <a:pt x="4069426" y="19484"/>
                </a:lnTo>
                <a:lnTo>
                  <a:pt x="4022141" y="14948"/>
                </a:lnTo>
                <a:lnTo>
                  <a:pt x="3974684" y="11004"/>
                </a:lnTo>
                <a:lnTo>
                  <a:pt x="3927061" y="7657"/>
                </a:lnTo>
                <a:lnTo>
                  <a:pt x="3879274" y="4910"/>
                </a:lnTo>
                <a:lnTo>
                  <a:pt x="3831328" y="2768"/>
                </a:lnTo>
                <a:lnTo>
                  <a:pt x="3783227" y="1232"/>
                </a:lnTo>
                <a:lnTo>
                  <a:pt x="3734973" y="308"/>
                </a:lnTo>
                <a:lnTo>
                  <a:pt x="3686571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4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2350" y="0"/>
            <a:ext cx="514174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8149" y="989303"/>
            <a:ext cx="12666345" cy="4403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7000"/>
              </a:lnSpc>
              <a:spcBef>
                <a:spcPts val="100"/>
              </a:spcBef>
            </a:pPr>
            <a:r>
              <a:rPr sz="1900" spc="-70" dirty="0">
                <a:latin typeface="Lucida Sans Unicode"/>
                <a:cs typeface="Lucida Sans Unicode"/>
              </a:rPr>
              <a:t>El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30" dirty="0" err="1">
                <a:latin typeface="Lucida Sans Unicode"/>
                <a:cs typeface="Lucida Sans Unicode"/>
              </a:rPr>
              <a:t>discernimiento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lang="es-ES" sz="1900" spc="-40" dirty="0">
                <a:latin typeface="Lucida Sans Unicode"/>
                <a:cs typeface="Lucida Sans Unicode"/>
              </a:rPr>
              <a:t>comienza con esta ruta</a:t>
            </a:r>
            <a:r>
              <a:rPr sz="1900" spc="5" dirty="0">
                <a:latin typeface="Lucida Sans Unicode"/>
                <a:cs typeface="Lucida Sans Unicode"/>
              </a:rPr>
              <a:t>: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AutoNum type="alphaUcPeriod"/>
              <a:tabLst>
                <a:tab pos="305435" algn="l"/>
              </a:tabLst>
            </a:pPr>
            <a:r>
              <a:rPr sz="1900" b="1" spc="-75" dirty="0">
                <a:latin typeface="Lucida Sans"/>
                <a:cs typeface="Lucida Sans"/>
              </a:rPr>
              <a:t>INTUICIONES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resuenan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más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fuerza;</a:t>
            </a:r>
            <a:endParaRPr sz="1900" dirty="0">
              <a:latin typeface="Lucida Sans Unicode"/>
              <a:cs typeface="Lucida Sans Unicode"/>
            </a:endParaRPr>
          </a:p>
          <a:p>
            <a:pPr marL="287020" indent="-274320">
              <a:lnSpc>
                <a:spcPct val="100000"/>
              </a:lnSpc>
              <a:spcBef>
                <a:spcPts val="160"/>
              </a:spcBef>
              <a:buAutoNum type="alphaUcPeriod"/>
              <a:tabLst>
                <a:tab pos="287655" algn="l"/>
              </a:tabLst>
            </a:pPr>
            <a:r>
              <a:rPr sz="1900" b="1" spc="-75" dirty="0">
                <a:latin typeface="Lucida Sans"/>
                <a:cs typeface="Lucida Sans"/>
              </a:rPr>
              <a:t>TENSIONES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5" dirty="0">
                <a:latin typeface="Lucida Sans"/>
                <a:cs typeface="Lucida Sans"/>
              </a:rPr>
              <a:t>o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50" dirty="0">
                <a:latin typeface="Lucida Sans"/>
                <a:cs typeface="Lucida Sans"/>
              </a:rPr>
              <a:t>DIVERGENCIAS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sustanciales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emergen;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endParaRPr sz="19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160"/>
              </a:spcBef>
              <a:buAutoNum type="alphaUcPeriod"/>
              <a:tabLst>
                <a:tab pos="318135" algn="l"/>
              </a:tabLst>
            </a:pPr>
            <a:r>
              <a:rPr sz="1900" b="1" spc="-75" dirty="0">
                <a:latin typeface="Lucida Sans"/>
                <a:cs typeface="Lucida Sans"/>
              </a:rPr>
              <a:t>PRIORIDADES,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70" dirty="0">
                <a:latin typeface="Lucida Sans"/>
                <a:cs typeface="Lucida Sans"/>
              </a:rPr>
              <a:t>TEMAS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80" dirty="0">
                <a:latin typeface="Lucida Sans"/>
                <a:cs typeface="Lucida Sans"/>
              </a:rPr>
              <a:t>RECURRENTES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5" dirty="0">
                <a:latin typeface="Lucida Sans"/>
                <a:cs typeface="Lucida Sans"/>
              </a:rPr>
              <a:t>o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95" dirty="0">
                <a:latin typeface="Lucida Sans"/>
                <a:cs typeface="Lucida Sans"/>
              </a:rPr>
              <a:t>LLAMADOS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45" dirty="0">
                <a:latin typeface="Lucida Sans"/>
                <a:cs typeface="Lucida Sans"/>
              </a:rPr>
              <a:t>A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140" dirty="0">
                <a:latin typeface="Lucida Sans"/>
                <a:cs typeface="Lucida Sans"/>
              </a:rPr>
              <a:t>LA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10" dirty="0">
                <a:latin typeface="Lucida Sans"/>
                <a:cs typeface="Lucida Sans"/>
              </a:rPr>
              <a:t>ACCIÓN.</a:t>
            </a:r>
            <a:endParaRPr sz="19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50" b="1" spc="-40" dirty="0">
                <a:solidFill>
                  <a:srgbClr val="3F25BA"/>
                </a:solidFill>
                <a:latin typeface="Lucida Sans"/>
                <a:cs typeface="Lucida Sans"/>
              </a:rPr>
              <a:t>PRIMERA</a:t>
            </a:r>
            <a:r>
              <a:rPr sz="2850" b="1" spc="-305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-65" dirty="0">
                <a:solidFill>
                  <a:srgbClr val="3F25BA"/>
                </a:solidFill>
                <a:latin typeface="Lucida Sans"/>
                <a:cs typeface="Lucida Sans"/>
              </a:rPr>
              <a:t>RONDA</a:t>
            </a:r>
            <a:endParaRPr sz="2850" dirty="0">
              <a:latin typeface="Lucida Sans"/>
              <a:cs typeface="Lucida Sans"/>
            </a:endParaRPr>
          </a:p>
          <a:p>
            <a:pPr marL="12700" marR="5080">
              <a:lnSpc>
                <a:spcPct val="107000"/>
              </a:lnSpc>
              <a:spcBef>
                <a:spcPts val="930"/>
              </a:spcBef>
            </a:pPr>
            <a:r>
              <a:rPr sz="1900" spc="100" dirty="0">
                <a:latin typeface="Lucida Sans Unicode"/>
                <a:cs typeface="Lucida Sans Unicode"/>
              </a:rPr>
              <a:t>Se </a:t>
            </a:r>
            <a:r>
              <a:rPr sz="1900" spc="55" dirty="0">
                <a:latin typeface="Lucida Sans Unicode"/>
                <a:cs typeface="Lucida Sans Unicode"/>
              </a:rPr>
              <a:t>forman </a:t>
            </a:r>
            <a:r>
              <a:rPr sz="1900" spc="35" dirty="0">
                <a:latin typeface="Lucida Sans Unicode"/>
                <a:cs typeface="Lucida Sans Unicode"/>
              </a:rPr>
              <a:t>grupos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-20" dirty="0">
                <a:latin typeface="Lucida Sans Unicode"/>
                <a:cs typeface="Lucida Sans Unicode"/>
              </a:rPr>
              <a:t>6-8 </a:t>
            </a:r>
            <a:r>
              <a:rPr sz="1900" spc="30" dirty="0">
                <a:latin typeface="Lucida Sans Unicode"/>
                <a:cs typeface="Lucida Sans Unicode"/>
              </a:rPr>
              <a:t>personas. </a:t>
            </a:r>
            <a:r>
              <a:rPr sz="1900" spc="175" dirty="0">
                <a:latin typeface="Lucida Sans Unicode"/>
                <a:cs typeface="Lucida Sans Unicode"/>
              </a:rPr>
              <a:t>Cada </a:t>
            </a:r>
            <a:r>
              <a:rPr sz="1900" spc="35" dirty="0">
                <a:latin typeface="Lucida Sans Unicode"/>
                <a:cs typeface="Lucida Sans Unicode"/>
              </a:rPr>
              <a:t>uno </a:t>
            </a:r>
            <a:r>
              <a:rPr sz="1900" spc="65" dirty="0">
                <a:latin typeface="Lucida Sans Unicode"/>
                <a:cs typeface="Lucida Sans Unicode"/>
              </a:rPr>
              <a:t>se </a:t>
            </a:r>
            <a:r>
              <a:rPr sz="1900" spc="40" dirty="0">
                <a:latin typeface="Lucida Sans Unicode"/>
                <a:cs typeface="Lucida Sans Unicode"/>
              </a:rPr>
              <a:t>turna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50" dirty="0">
                <a:latin typeface="Lucida Sans Unicode"/>
                <a:cs typeface="Lucida Sans Unicode"/>
              </a:rPr>
              <a:t>compartir </a:t>
            </a:r>
            <a:r>
              <a:rPr sz="1900" spc="-20" dirty="0">
                <a:latin typeface="Lucida Sans Unicode"/>
                <a:cs typeface="Lucida Sans Unicode"/>
              </a:rPr>
              <a:t>lo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130" dirty="0">
                <a:latin typeface="Lucida Sans Unicode"/>
                <a:cs typeface="Lucida Sans Unicode"/>
              </a:rPr>
              <a:t>ha </a:t>
            </a:r>
            <a:r>
              <a:rPr sz="1900" spc="60" dirty="0">
                <a:latin typeface="Lucida Sans Unicode"/>
                <a:cs typeface="Lucida Sans Unicode"/>
              </a:rPr>
              <a:t>sucedido </a:t>
            </a:r>
            <a:r>
              <a:rPr sz="1900" spc="55" dirty="0">
                <a:latin typeface="Lucida Sans Unicode"/>
                <a:cs typeface="Lucida Sans Unicode"/>
              </a:rPr>
              <a:t>durante </a:t>
            </a:r>
            <a:r>
              <a:rPr sz="1900" spc="15" dirty="0">
                <a:latin typeface="Lucida Sans Unicode"/>
                <a:cs typeface="Lucida Sans Unicode"/>
              </a:rPr>
              <a:t>el  </a:t>
            </a:r>
            <a:r>
              <a:rPr sz="1900" spc="50" dirty="0">
                <a:latin typeface="Lucida Sans Unicode"/>
                <a:cs typeface="Lucida Sans Unicode"/>
              </a:rPr>
              <a:t>tiempo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oración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personal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expresar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frutos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su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oración.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70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objetivo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escucharse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otros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lugar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limitarse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pensar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uno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quiere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decir.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20" dirty="0">
                <a:latin typeface="Lucida Sans Unicode"/>
                <a:cs typeface="Lucida Sans Unicode"/>
              </a:rPr>
              <a:t>Luego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guarda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tiempo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silencio,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durante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cual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participantes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interiorizan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cómo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han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sentido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4423" y="5309559"/>
            <a:ext cx="12666345" cy="353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25" dirty="0">
                <a:latin typeface="Lucida Sans Unicode"/>
                <a:cs typeface="Lucida Sans Unicode"/>
              </a:rPr>
              <a:t>escrito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algunos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puntos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reflejan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he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considerado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movimiento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40" dirty="0">
                <a:latin typeface="Lucida Sans Unicode"/>
                <a:cs typeface="Lucida Sans Unicode"/>
              </a:rPr>
              <a:t>interior,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presencia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65" dirty="0">
                <a:latin typeface="Lucida Sans Unicode"/>
                <a:cs typeface="Lucida Sans Unicode"/>
              </a:rPr>
              <a:t>Dios, 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escuchado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otros.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No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compartir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50" dirty="0">
                <a:latin typeface="Lucida Sans Unicode"/>
                <a:cs typeface="Lucida Sans Unicode"/>
              </a:rPr>
              <a:t>ya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personal,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sino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45" dirty="0">
                <a:latin typeface="Lucida Sans Unicode"/>
                <a:cs typeface="Lucida Sans Unicode"/>
              </a:rPr>
              <a:t>me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movió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más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al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escuchar  </a:t>
            </a:r>
            <a:r>
              <a:rPr sz="1900" spc="229" dirty="0">
                <a:latin typeface="Lucida Sans Unicode"/>
                <a:cs typeface="Lucida Sans Unicode"/>
              </a:rPr>
              <a:t>a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425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otros.</a:t>
            </a:r>
            <a:endParaRPr sz="19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50" b="1" spc="-25" dirty="0">
                <a:solidFill>
                  <a:srgbClr val="3F25BA"/>
                </a:solidFill>
                <a:latin typeface="Lucida Sans"/>
                <a:cs typeface="Lucida Sans"/>
              </a:rPr>
              <a:t>SEGUNDA</a:t>
            </a:r>
            <a:r>
              <a:rPr sz="2850" b="1" spc="-305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-65" dirty="0">
                <a:solidFill>
                  <a:srgbClr val="3F25BA"/>
                </a:solidFill>
                <a:latin typeface="Lucida Sans"/>
                <a:cs typeface="Lucida Sans"/>
              </a:rPr>
              <a:t>RONDA</a:t>
            </a:r>
            <a:endParaRPr sz="2850" dirty="0">
              <a:latin typeface="Lucida Sans"/>
              <a:cs typeface="Lucida Sans"/>
            </a:endParaRPr>
          </a:p>
          <a:p>
            <a:pPr marL="12700" marR="5715" algn="just">
              <a:lnSpc>
                <a:spcPct val="107000"/>
              </a:lnSpc>
              <a:spcBef>
                <a:spcPts val="1265"/>
              </a:spcBef>
            </a:pPr>
            <a:r>
              <a:rPr sz="1900" spc="-15" dirty="0">
                <a:latin typeface="Lucida Sans Unicode"/>
                <a:cs typeface="Lucida Sans Unicode"/>
              </a:rPr>
              <a:t>En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85" dirty="0">
                <a:latin typeface="Lucida Sans Unicode"/>
                <a:cs typeface="Lucida Sans Unicode"/>
              </a:rPr>
              <a:t>segunda </a:t>
            </a:r>
            <a:r>
              <a:rPr sz="1900" spc="15" dirty="0">
                <a:latin typeface="Lucida Sans Unicode"/>
                <a:cs typeface="Lucida Sans Unicode"/>
              </a:rPr>
              <a:t>ronda,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50" dirty="0">
                <a:latin typeface="Lucida Sans Unicode"/>
                <a:cs typeface="Lucida Sans Unicode"/>
              </a:rPr>
              <a:t>participantes </a:t>
            </a:r>
            <a:r>
              <a:rPr sz="1900" spc="85" dirty="0">
                <a:latin typeface="Lucida Sans Unicode"/>
                <a:cs typeface="Lucida Sans Unicode"/>
              </a:rPr>
              <a:t>comparten </a:t>
            </a:r>
            <a:r>
              <a:rPr sz="1900" spc="-20" dirty="0">
                <a:latin typeface="Lucida Sans Unicode"/>
                <a:cs typeface="Lucida Sans Unicode"/>
              </a:rPr>
              <a:t>lo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130" dirty="0">
                <a:latin typeface="Lucida Sans Unicode"/>
                <a:cs typeface="Lucida Sans Unicode"/>
              </a:rPr>
              <a:t>ha </a:t>
            </a:r>
            <a:r>
              <a:rPr sz="1900" spc="15" dirty="0">
                <a:latin typeface="Lucida Sans Unicode"/>
                <a:cs typeface="Lucida Sans Unicode"/>
              </a:rPr>
              <a:t>surgido </a:t>
            </a:r>
            <a:r>
              <a:rPr sz="1900" spc="75" dirty="0">
                <a:latin typeface="Lucida Sans Unicode"/>
                <a:cs typeface="Lucida Sans Unicode"/>
              </a:rPr>
              <a:t>en </a:t>
            </a:r>
            <a:r>
              <a:rPr sz="1900" spc="25" dirty="0">
                <a:latin typeface="Lucida Sans Unicode"/>
                <a:cs typeface="Lucida Sans Unicode"/>
              </a:rPr>
              <a:t>su </a:t>
            </a:r>
            <a:r>
              <a:rPr sz="1900" spc="-20" dirty="0">
                <a:latin typeface="Lucida Sans Unicode"/>
                <a:cs typeface="Lucida Sans Unicode"/>
              </a:rPr>
              <a:t>interior </a:t>
            </a:r>
            <a:r>
              <a:rPr sz="1900" spc="55" dirty="0">
                <a:latin typeface="Lucida Sans Unicode"/>
                <a:cs typeface="Lucida Sans Unicode"/>
              </a:rPr>
              <a:t>durante </a:t>
            </a:r>
            <a:r>
              <a:rPr sz="1900" spc="15" dirty="0">
                <a:latin typeface="Lucida Sans Unicode"/>
                <a:cs typeface="Lucida Sans Unicode"/>
              </a:rPr>
              <a:t>el </a:t>
            </a:r>
            <a:r>
              <a:rPr sz="1900" spc="50" dirty="0">
                <a:latin typeface="Lucida Sans Unicode"/>
                <a:cs typeface="Lucida Sans Unicode"/>
              </a:rPr>
              <a:t>tiempo</a:t>
            </a:r>
            <a:r>
              <a:rPr sz="1900" spc="-37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-10" dirty="0">
                <a:latin typeface="Lucida Sans Unicode"/>
                <a:cs typeface="Lucida Sans Unicode"/>
              </a:rPr>
              <a:t>silencio.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oportunidad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responde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siguientes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preguntas: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</a:pPr>
            <a:r>
              <a:rPr sz="1900" spc="120" dirty="0">
                <a:latin typeface="Lucida Sans Unicode"/>
                <a:cs typeface="Lucida Sans Unicode"/>
              </a:rPr>
              <a:t>¿Cómo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45" dirty="0">
                <a:latin typeface="Lucida Sans Unicode"/>
                <a:cs typeface="Lucida Sans Unicode"/>
              </a:rPr>
              <a:t>me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ha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afectado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he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escuchado?</a:t>
            </a:r>
            <a:endParaRPr sz="1900" dirty="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160"/>
              </a:spcBef>
            </a:pPr>
            <a:r>
              <a:rPr sz="1900" spc="95" dirty="0">
                <a:latin typeface="Lucida Sans Unicode"/>
                <a:cs typeface="Lucida Sans Unicode"/>
              </a:rPr>
              <a:t>¿Me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ha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conmovido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especialmente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alguna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intervenciones?</a:t>
            </a:r>
            <a:endParaRPr sz="1900" dirty="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165"/>
              </a:spcBef>
            </a:pPr>
            <a:r>
              <a:rPr sz="1900" spc="70" dirty="0">
                <a:latin typeface="Lucida Sans Unicode"/>
                <a:cs typeface="Lucida Sans Unicode"/>
              </a:rPr>
              <a:t>¿He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recibido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alguna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visión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revelación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particular?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¿De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qué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trata?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8149" y="9123680"/>
            <a:ext cx="12666345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900" spc="100" dirty="0">
                <a:latin typeface="Lucida Sans Unicode"/>
                <a:cs typeface="Lucida Sans Unicode"/>
              </a:rPr>
              <a:t>Se guarda </a:t>
            </a:r>
            <a:r>
              <a:rPr sz="1900" dirty="0">
                <a:latin typeface="Lucida Sans Unicode"/>
                <a:cs typeface="Lucida Sans Unicode"/>
              </a:rPr>
              <a:t>otro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silencio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50" dirty="0">
                <a:latin typeface="Lucida Sans Unicode"/>
                <a:cs typeface="Lucida Sans Unicode"/>
              </a:rPr>
              <a:t>participantes observen </a:t>
            </a:r>
            <a:r>
              <a:rPr sz="1900" spc="110" dirty="0">
                <a:latin typeface="Lucida Sans Unicode"/>
                <a:cs typeface="Lucida Sans Unicode"/>
              </a:rPr>
              <a:t>cómo </a:t>
            </a:r>
            <a:r>
              <a:rPr sz="1900" spc="65" dirty="0">
                <a:latin typeface="Lucida Sans Unicode"/>
                <a:cs typeface="Lucida Sans Unicode"/>
              </a:rPr>
              <a:t>se </a:t>
            </a:r>
            <a:r>
              <a:rPr sz="1900" spc="100" dirty="0">
                <a:latin typeface="Lucida Sans Unicode"/>
                <a:cs typeface="Lucida Sans Unicode"/>
              </a:rPr>
              <a:t>han </a:t>
            </a:r>
            <a:r>
              <a:rPr sz="1900" spc="25" dirty="0">
                <a:latin typeface="Lucida Sans Unicode"/>
                <a:cs typeface="Lucida Sans Unicode"/>
              </a:rPr>
              <a:t>sentido </a:t>
            </a:r>
            <a:r>
              <a:rPr sz="1900" spc="-80" dirty="0">
                <a:latin typeface="Lucida Sans Unicode"/>
                <a:cs typeface="Lucida Sans Unicode"/>
              </a:rPr>
              <a:t>y, </a:t>
            </a:r>
            <a:r>
              <a:rPr sz="1900" spc="75" dirty="0">
                <a:latin typeface="Lucida Sans Unicode"/>
                <a:cs typeface="Lucida Sans Unicode"/>
              </a:rPr>
              <a:t>en  </a:t>
            </a:r>
            <a:r>
              <a:rPr sz="1900" spc="15" dirty="0">
                <a:latin typeface="Lucida Sans Unicode"/>
                <a:cs typeface="Lucida Sans Unicode"/>
              </a:rPr>
              <a:t>particular,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qué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puntos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clave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parecen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estar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surgiendo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grupo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29713" y="16452"/>
            <a:ext cx="5174615" cy="5208905"/>
          </a:xfrm>
          <a:custGeom>
            <a:avLst/>
            <a:gdLst/>
            <a:ahLst/>
            <a:cxnLst/>
            <a:rect l="l" t="t" r="r" b="b"/>
            <a:pathLst>
              <a:path w="5174615" h="5208905">
                <a:moveTo>
                  <a:pt x="5174386" y="0"/>
                </a:moveTo>
                <a:lnTo>
                  <a:pt x="0" y="0"/>
                </a:lnTo>
                <a:lnTo>
                  <a:pt x="0" y="5208790"/>
                </a:lnTo>
                <a:lnTo>
                  <a:pt x="3023491" y="4360215"/>
                </a:lnTo>
                <a:lnTo>
                  <a:pt x="4594840" y="3534773"/>
                </a:lnTo>
                <a:lnTo>
                  <a:pt x="5174386" y="2340627"/>
                </a:lnTo>
                <a:lnTo>
                  <a:pt x="5174386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5514" y="3081218"/>
            <a:ext cx="2496820" cy="2496820"/>
          </a:xfrm>
          <a:custGeom>
            <a:avLst/>
            <a:gdLst/>
            <a:ahLst/>
            <a:cxnLst/>
            <a:rect l="l" t="t" r="r" b="b"/>
            <a:pathLst>
              <a:path w="2496819" h="2496820">
                <a:moveTo>
                  <a:pt x="1248349" y="0"/>
                </a:moveTo>
                <a:lnTo>
                  <a:pt x="1200465" y="901"/>
                </a:lnTo>
                <a:lnTo>
                  <a:pt x="1153038" y="3584"/>
                </a:lnTo>
                <a:lnTo>
                  <a:pt x="1106098" y="8015"/>
                </a:lnTo>
                <a:lnTo>
                  <a:pt x="1059679" y="14164"/>
                </a:lnTo>
                <a:lnTo>
                  <a:pt x="1013813" y="21997"/>
                </a:lnTo>
                <a:lnTo>
                  <a:pt x="968533" y="31481"/>
                </a:lnTo>
                <a:lnTo>
                  <a:pt x="923870" y="42586"/>
                </a:lnTo>
                <a:lnTo>
                  <a:pt x="879856" y="55278"/>
                </a:lnTo>
                <a:lnTo>
                  <a:pt x="836525" y="69524"/>
                </a:lnTo>
                <a:lnTo>
                  <a:pt x="793909" y="85294"/>
                </a:lnTo>
                <a:lnTo>
                  <a:pt x="752039" y="102554"/>
                </a:lnTo>
                <a:lnTo>
                  <a:pt x="710949" y="121272"/>
                </a:lnTo>
                <a:lnTo>
                  <a:pt x="670670" y="141415"/>
                </a:lnTo>
                <a:lnTo>
                  <a:pt x="631235" y="162953"/>
                </a:lnTo>
                <a:lnTo>
                  <a:pt x="592676" y="185851"/>
                </a:lnTo>
                <a:lnTo>
                  <a:pt x="555025" y="210078"/>
                </a:lnTo>
                <a:lnTo>
                  <a:pt x="518316" y="235601"/>
                </a:lnTo>
                <a:lnTo>
                  <a:pt x="482579" y="262388"/>
                </a:lnTo>
                <a:lnTo>
                  <a:pt x="447849" y="290408"/>
                </a:lnTo>
                <a:lnTo>
                  <a:pt x="414155" y="319626"/>
                </a:lnTo>
                <a:lnTo>
                  <a:pt x="381532" y="350012"/>
                </a:lnTo>
                <a:lnTo>
                  <a:pt x="350012" y="381532"/>
                </a:lnTo>
                <a:lnTo>
                  <a:pt x="319626" y="414155"/>
                </a:lnTo>
                <a:lnTo>
                  <a:pt x="290408" y="447849"/>
                </a:lnTo>
                <a:lnTo>
                  <a:pt x="262388" y="482579"/>
                </a:lnTo>
                <a:lnTo>
                  <a:pt x="235601" y="518316"/>
                </a:lnTo>
                <a:lnTo>
                  <a:pt x="210078" y="555025"/>
                </a:lnTo>
                <a:lnTo>
                  <a:pt x="185851" y="592676"/>
                </a:lnTo>
                <a:lnTo>
                  <a:pt x="162953" y="631235"/>
                </a:lnTo>
                <a:lnTo>
                  <a:pt x="141415" y="670670"/>
                </a:lnTo>
                <a:lnTo>
                  <a:pt x="121272" y="710949"/>
                </a:lnTo>
                <a:lnTo>
                  <a:pt x="102554" y="752039"/>
                </a:lnTo>
                <a:lnTo>
                  <a:pt x="85294" y="793909"/>
                </a:lnTo>
                <a:lnTo>
                  <a:pt x="69524" y="836525"/>
                </a:lnTo>
                <a:lnTo>
                  <a:pt x="55278" y="879856"/>
                </a:lnTo>
                <a:lnTo>
                  <a:pt x="42586" y="923870"/>
                </a:lnTo>
                <a:lnTo>
                  <a:pt x="31481" y="968533"/>
                </a:lnTo>
                <a:lnTo>
                  <a:pt x="21997" y="1013813"/>
                </a:lnTo>
                <a:lnTo>
                  <a:pt x="14164" y="1059679"/>
                </a:lnTo>
                <a:lnTo>
                  <a:pt x="8015" y="1106098"/>
                </a:lnTo>
                <a:lnTo>
                  <a:pt x="3584" y="1153038"/>
                </a:lnTo>
                <a:lnTo>
                  <a:pt x="901" y="1200465"/>
                </a:lnTo>
                <a:lnTo>
                  <a:pt x="0" y="1248349"/>
                </a:lnTo>
                <a:lnTo>
                  <a:pt x="901" y="1296233"/>
                </a:lnTo>
                <a:lnTo>
                  <a:pt x="3584" y="1343660"/>
                </a:lnTo>
                <a:lnTo>
                  <a:pt x="8015" y="1390600"/>
                </a:lnTo>
                <a:lnTo>
                  <a:pt x="14164" y="1437019"/>
                </a:lnTo>
                <a:lnTo>
                  <a:pt x="21997" y="1482884"/>
                </a:lnTo>
                <a:lnTo>
                  <a:pt x="31481" y="1528165"/>
                </a:lnTo>
                <a:lnTo>
                  <a:pt x="42586" y="1572828"/>
                </a:lnTo>
                <a:lnTo>
                  <a:pt x="55278" y="1616842"/>
                </a:lnTo>
                <a:lnTo>
                  <a:pt x="69524" y="1660173"/>
                </a:lnTo>
                <a:lnTo>
                  <a:pt x="85294" y="1702789"/>
                </a:lnTo>
                <a:lnTo>
                  <a:pt x="102554" y="1744659"/>
                </a:lnTo>
                <a:lnTo>
                  <a:pt x="121272" y="1785749"/>
                </a:lnTo>
                <a:lnTo>
                  <a:pt x="141415" y="1826028"/>
                </a:lnTo>
                <a:lnTo>
                  <a:pt x="162953" y="1865463"/>
                </a:lnTo>
                <a:lnTo>
                  <a:pt x="185851" y="1904022"/>
                </a:lnTo>
                <a:lnTo>
                  <a:pt x="210078" y="1941672"/>
                </a:lnTo>
                <a:lnTo>
                  <a:pt x="235601" y="1978382"/>
                </a:lnTo>
                <a:lnTo>
                  <a:pt x="262388" y="2014118"/>
                </a:lnTo>
                <a:lnTo>
                  <a:pt x="290408" y="2048849"/>
                </a:lnTo>
                <a:lnTo>
                  <a:pt x="319626" y="2082542"/>
                </a:lnTo>
                <a:lnTo>
                  <a:pt x="350012" y="2115165"/>
                </a:lnTo>
                <a:lnTo>
                  <a:pt x="381532" y="2146686"/>
                </a:lnTo>
                <a:lnTo>
                  <a:pt x="414155" y="2177072"/>
                </a:lnTo>
                <a:lnTo>
                  <a:pt x="447849" y="2206290"/>
                </a:lnTo>
                <a:lnTo>
                  <a:pt x="482579" y="2234309"/>
                </a:lnTo>
                <a:lnTo>
                  <a:pt x="518316" y="2261097"/>
                </a:lnTo>
                <a:lnTo>
                  <a:pt x="555025" y="2286620"/>
                </a:lnTo>
                <a:lnTo>
                  <a:pt x="592676" y="2310847"/>
                </a:lnTo>
                <a:lnTo>
                  <a:pt x="631235" y="2333745"/>
                </a:lnTo>
                <a:lnTo>
                  <a:pt x="670670" y="2355282"/>
                </a:lnTo>
                <a:lnTo>
                  <a:pt x="710949" y="2375426"/>
                </a:lnTo>
                <a:lnTo>
                  <a:pt x="752039" y="2394144"/>
                </a:lnTo>
                <a:lnTo>
                  <a:pt x="793909" y="2411404"/>
                </a:lnTo>
                <a:lnTo>
                  <a:pt x="836525" y="2427173"/>
                </a:lnTo>
                <a:lnTo>
                  <a:pt x="879856" y="2441420"/>
                </a:lnTo>
                <a:lnTo>
                  <a:pt x="923870" y="2454112"/>
                </a:lnTo>
                <a:lnTo>
                  <a:pt x="968533" y="2465217"/>
                </a:lnTo>
                <a:lnTo>
                  <a:pt x="1013813" y="2474701"/>
                </a:lnTo>
                <a:lnTo>
                  <a:pt x="1059679" y="2482534"/>
                </a:lnTo>
                <a:lnTo>
                  <a:pt x="1106098" y="2488682"/>
                </a:lnTo>
                <a:lnTo>
                  <a:pt x="1153038" y="2493114"/>
                </a:lnTo>
                <a:lnTo>
                  <a:pt x="1200465" y="2495797"/>
                </a:lnTo>
                <a:lnTo>
                  <a:pt x="1248349" y="2496698"/>
                </a:lnTo>
                <a:lnTo>
                  <a:pt x="1296233" y="2495797"/>
                </a:lnTo>
                <a:lnTo>
                  <a:pt x="1343660" y="2493114"/>
                </a:lnTo>
                <a:lnTo>
                  <a:pt x="1390600" y="2488682"/>
                </a:lnTo>
                <a:lnTo>
                  <a:pt x="1437019" y="2482534"/>
                </a:lnTo>
                <a:lnTo>
                  <a:pt x="1482884" y="2474701"/>
                </a:lnTo>
                <a:lnTo>
                  <a:pt x="1528165" y="2465217"/>
                </a:lnTo>
                <a:lnTo>
                  <a:pt x="1572828" y="2454112"/>
                </a:lnTo>
                <a:lnTo>
                  <a:pt x="1616842" y="2441420"/>
                </a:lnTo>
                <a:lnTo>
                  <a:pt x="1660173" y="2427173"/>
                </a:lnTo>
                <a:lnTo>
                  <a:pt x="1702789" y="2411404"/>
                </a:lnTo>
                <a:lnTo>
                  <a:pt x="1744659" y="2394144"/>
                </a:lnTo>
                <a:lnTo>
                  <a:pt x="1785749" y="2375426"/>
                </a:lnTo>
                <a:lnTo>
                  <a:pt x="1826028" y="2355282"/>
                </a:lnTo>
                <a:lnTo>
                  <a:pt x="1865463" y="2333745"/>
                </a:lnTo>
                <a:lnTo>
                  <a:pt x="1904022" y="2310847"/>
                </a:lnTo>
                <a:lnTo>
                  <a:pt x="1941672" y="2286620"/>
                </a:lnTo>
                <a:lnTo>
                  <a:pt x="1978382" y="2261097"/>
                </a:lnTo>
                <a:lnTo>
                  <a:pt x="2014118" y="2234309"/>
                </a:lnTo>
                <a:lnTo>
                  <a:pt x="2048849" y="2206290"/>
                </a:lnTo>
                <a:lnTo>
                  <a:pt x="2082542" y="2177072"/>
                </a:lnTo>
                <a:lnTo>
                  <a:pt x="2115165" y="2146686"/>
                </a:lnTo>
                <a:lnTo>
                  <a:pt x="2146686" y="2115165"/>
                </a:lnTo>
                <a:lnTo>
                  <a:pt x="2177072" y="2082542"/>
                </a:lnTo>
                <a:lnTo>
                  <a:pt x="2206290" y="2048849"/>
                </a:lnTo>
                <a:lnTo>
                  <a:pt x="2234309" y="2014118"/>
                </a:lnTo>
                <a:lnTo>
                  <a:pt x="2261097" y="1978382"/>
                </a:lnTo>
                <a:lnTo>
                  <a:pt x="2286620" y="1941672"/>
                </a:lnTo>
                <a:lnTo>
                  <a:pt x="2310847" y="1904022"/>
                </a:lnTo>
                <a:lnTo>
                  <a:pt x="2333745" y="1865463"/>
                </a:lnTo>
                <a:lnTo>
                  <a:pt x="2355282" y="1826028"/>
                </a:lnTo>
                <a:lnTo>
                  <a:pt x="2375426" y="1785749"/>
                </a:lnTo>
                <a:lnTo>
                  <a:pt x="2394144" y="1744659"/>
                </a:lnTo>
                <a:lnTo>
                  <a:pt x="2411404" y="1702789"/>
                </a:lnTo>
                <a:lnTo>
                  <a:pt x="2427173" y="1660173"/>
                </a:lnTo>
                <a:lnTo>
                  <a:pt x="2441420" y="1616842"/>
                </a:lnTo>
                <a:lnTo>
                  <a:pt x="2454112" y="1572828"/>
                </a:lnTo>
                <a:lnTo>
                  <a:pt x="2465217" y="1528165"/>
                </a:lnTo>
                <a:lnTo>
                  <a:pt x="2474701" y="1482884"/>
                </a:lnTo>
                <a:lnTo>
                  <a:pt x="2482534" y="1437019"/>
                </a:lnTo>
                <a:lnTo>
                  <a:pt x="2488682" y="1390600"/>
                </a:lnTo>
                <a:lnTo>
                  <a:pt x="2493114" y="1343660"/>
                </a:lnTo>
                <a:lnTo>
                  <a:pt x="2495797" y="1296233"/>
                </a:lnTo>
                <a:lnTo>
                  <a:pt x="2496698" y="1248349"/>
                </a:lnTo>
                <a:lnTo>
                  <a:pt x="2495797" y="1200465"/>
                </a:lnTo>
                <a:lnTo>
                  <a:pt x="2493114" y="1153038"/>
                </a:lnTo>
                <a:lnTo>
                  <a:pt x="2488682" y="1106098"/>
                </a:lnTo>
                <a:lnTo>
                  <a:pt x="2482534" y="1059679"/>
                </a:lnTo>
                <a:lnTo>
                  <a:pt x="2474701" y="1013813"/>
                </a:lnTo>
                <a:lnTo>
                  <a:pt x="2465217" y="968533"/>
                </a:lnTo>
                <a:lnTo>
                  <a:pt x="2454112" y="923870"/>
                </a:lnTo>
                <a:lnTo>
                  <a:pt x="2441420" y="879856"/>
                </a:lnTo>
                <a:lnTo>
                  <a:pt x="2427173" y="836525"/>
                </a:lnTo>
                <a:lnTo>
                  <a:pt x="2411404" y="793909"/>
                </a:lnTo>
                <a:lnTo>
                  <a:pt x="2394144" y="752039"/>
                </a:lnTo>
                <a:lnTo>
                  <a:pt x="2375426" y="710949"/>
                </a:lnTo>
                <a:lnTo>
                  <a:pt x="2355282" y="670670"/>
                </a:lnTo>
                <a:lnTo>
                  <a:pt x="2333745" y="631235"/>
                </a:lnTo>
                <a:lnTo>
                  <a:pt x="2310847" y="592676"/>
                </a:lnTo>
                <a:lnTo>
                  <a:pt x="2286620" y="555025"/>
                </a:lnTo>
                <a:lnTo>
                  <a:pt x="2261097" y="518316"/>
                </a:lnTo>
                <a:lnTo>
                  <a:pt x="2234309" y="482579"/>
                </a:lnTo>
                <a:lnTo>
                  <a:pt x="2206290" y="447849"/>
                </a:lnTo>
                <a:lnTo>
                  <a:pt x="2177072" y="414155"/>
                </a:lnTo>
                <a:lnTo>
                  <a:pt x="2146686" y="381532"/>
                </a:lnTo>
                <a:lnTo>
                  <a:pt x="2115165" y="350012"/>
                </a:lnTo>
                <a:lnTo>
                  <a:pt x="2082542" y="319626"/>
                </a:lnTo>
                <a:lnTo>
                  <a:pt x="2048849" y="290408"/>
                </a:lnTo>
                <a:lnTo>
                  <a:pt x="2014118" y="262388"/>
                </a:lnTo>
                <a:lnTo>
                  <a:pt x="1978382" y="235601"/>
                </a:lnTo>
                <a:lnTo>
                  <a:pt x="1941672" y="210078"/>
                </a:lnTo>
                <a:lnTo>
                  <a:pt x="1904022" y="185851"/>
                </a:lnTo>
                <a:lnTo>
                  <a:pt x="1865463" y="162953"/>
                </a:lnTo>
                <a:lnTo>
                  <a:pt x="1826028" y="141415"/>
                </a:lnTo>
                <a:lnTo>
                  <a:pt x="1785749" y="121272"/>
                </a:lnTo>
                <a:lnTo>
                  <a:pt x="1744659" y="102554"/>
                </a:lnTo>
                <a:lnTo>
                  <a:pt x="1702789" y="85294"/>
                </a:lnTo>
                <a:lnTo>
                  <a:pt x="1660173" y="69524"/>
                </a:lnTo>
                <a:lnTo>
                  <a:pt x="1616842" y="55278"/>
                </a:lnTo>
                <a:lnTo>
                  <a:pt x="1572828" y="42586"/>
                </a:lnTo>
                <a:lnTo>
                  <a:pt x="1528165" y="31481"/>
                </a:lnTo>
                <a:lnTo>
                  <a:pt x="1482884" y="21997"/>
                </a:lnTo>
                <a:lnTo>
                  <a:pt x="1437019" y="14164"/>
                </a:lnTo>
                <a:lnTo>
                  <a:pt x="1390600" y="8015"/>
                </a:lnTo>
                <a:lnTo>
                  <a:pt x="1343660" y="3584"/>
                </a:lnTo>
                <a:lnTo>
                  <a:pt x="1296233" y="901"/>
                </a:lnTo>
                <a:lnTo>
                  <a:pt x="1248349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5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1105" y="5140917"/>
            <a:ext cx="308292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0" dirty="0"/>
              <a:t>TERCERA</a:t>
            </a:r>
            <a:r>
              <a:rPr spc="-360" dirty="0"/>
              <a:t> </a:t>
            </a:r>
            <a:r>
              <a:rPr spc="-65" dirty="0"/>
              <a:t>RONDA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1105" y="5844553"/>
            <a:ext cx="11467465" cy="3781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7000"/>
              </a:lnSpc>
              <a:spcBef>
                <a:spcPts val="100"/>
              </a:spcBef>
            </a:pPr>
            <a:r>
              <a:rPr sz="1900" spc="-15" dirty="0">
                <a:latin typeface="Lucida Sans Unicode"/>
                <a:cs typeface="Lucida Sans Unicode"/>
              </a:rPr>
              <a:t>En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65" dirty="0">
                <a:latin typeface="Lucida Sans Unicode"/>
                <a:cs typeface="Lucida Sans Unicode"/>
              </a:rPr>
              <a:t>tercera </a:t>
            </a:r>
            <a:r>
              <a:rPr sz="1900" spc="15" dirty="0">
                <a:latin typeface="Lucida Sans Unicode"/>
                <a:cs typeface="Lucida Sans Unicode"/>
              </a:rPr>
              <a:t>ronda,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50" dirty="0">
                <a:latin typeface="Lucida Sans Unicode"/>
                <a:cs typeface="Lucida Sans Unicode"/>
              </a:rPr>
              <a:t>participantes </a:t>
            </a:r>
            <a:r>
              <a:rPr sz="1900" spc="85" dirty="0">
                <a:latin typeface="Lucida Sans Unicode"/>
                <a:cs typeface="Lucida Sans Unicode"/>
              </a:rPr>
              <a:t>comparten </a:t>
            </a:r>
            <a:r>
              <a:rPr sz="1900" spc="-20" dirty="0">
                <a:latin typeface="Lucida Sans Unicode"/>
                <a:cs typeface="Lucida Sans Unicode"/>
              </a:rPr>
              <a:t>lo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130" dirty="0">
                <a:latin typeface="Lucida Sans Unicode"/>
                <a:cs typeface="Lucida Sans Unicode"/>
              </a:rPr>
              <a:t>ha </a:t>
            </a:r>
            <a:r>
              <a:rPr sz="1900" spc="15" dirty="0">
                <a:latin typeface="Lucida Sans Unicode"/>
                <a:cs typeface="Lucida Sans Unicode"/>
              </a:rPr>
              <a:t>surgido </a:t>
            </a:r>
            <a:r>
              <a:rPr sz="1900" spc="40" dirty="0">
                <a:latin typeface="Lucida Sans Unicode"/>
                <a:cs typeface="Lucida Sans Unicode"/>
              </a:rPr>
              <a:t>del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silencio  </a:t>
            </a:r>
            <a:r>
              <a:rPr sz="1900" spc="20" dirty="0">
                <a:latin typeface="Lucida Sans Unicode"/>
                <a:cs typeface="Lucida Sans Unicode"/>
              </a:rPr>
              <a:t>anterior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buscando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elementos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consenso,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temas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común,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aspectos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20" dirty="0">
                <a:latin typeface="Lucida Sans Unicode"/>
                <a:cs typeface="Lucida Sans Unicode"/>
              </a:rPr>
              <a:t> reflejen, </a:t>
            </a:r>
            <a:r>
              <a:rPr sz="1900" spc="85" dirty="0">
                <a:latin typeface="Lucida Sans Unicode"/>
                <a:cs typeface="Lucida Sans Unicode"/>
              </a:rPr>
              <a:t>desde 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sentir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grupo,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Dios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nos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quiere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decir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esta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experiencia,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llegar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acuerdo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pone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por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escrito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síntesis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20" dirty="0">
                <a:latin typeface="Lucida Sans Unicode"/>
                <a:cs typeface="Lucida Sans Unicode"/>
              </a:rPr>
              <a:t>para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luego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compartir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grupo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ampliado.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75" dirty="0">
                <a:latin typeface="Lucida Sans Unicode"/>
                <a:cs typeface="Lucida Sans Unicode"/>
              </a:rPr>
              <a:t>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oración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agradecimiento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puede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concluir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conversación.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5" dirty="0">
                <a:latin typeface="Lucida Sans Unicode"/>
                <a:cs typeface="Lucida Sans Unicode"/>
              </a:rPr>
              <a:t>Por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último,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grupo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puede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repasar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reflexionar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brevemente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sobre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experiencia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vivida.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2580" algn="l"/>
                <a:tab pos="696595" algn="l"/>
              </a:tabLst>
            </a:pPr>
            <a:r>
              <a:rPr sz="1900" spc="5" dirty="0">
                <a:latin typeface="Lucida Sans Unicode"/>
                <a:cs typeface="Lucida Sans Unicode"/>
              </a:rPr>
              <a:t>*	*	*</a:t>
            </a:r>
            <a:endParaRPr sz="19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7000"/>
              </a:lnSpc>
              <a:spcBef>
                <a:spcPts val="5"/>
              </a:spcBef>
            </a:pPr>
            <a:r>
              <a:rPr sz="1900" b="1" spc="-10" dirty="0" err="1">
                <a:latin typeface="Lucida Sans"/>
                <a:cs typeface="Lucida Sans"/>
              </a:rPr>
              <a:t>Desd</a:t>
            </a:r>
            <a:r>
              <a:rPr lang="es-ES" sz="1900" b="1" spc="-10" dirty="0">
                <a:latin typeface="Lucida Sans"/>
                <a:cs typeface="Lucida Sans"/>
              </a:rPr>
              <a:t>e la Parroquia se quiere fomentar una participación activa que lleve a la corresponsabilidad de todos para crear una comunidad eclesial evangelizadora y misionera.</a:t>
            </a:r>
            <a:endParaRPr sz="19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480175" cy="11308715"/>
          </a:xfrm>
          <a:custGeom>
            <a:avLst/>
            <a:gdLst/>
            <a:ahLst/>
            <a:cxnLst/>
            <a:rect l="l" t="t" r="r" b="b"/>
            <a:pathLst>
              <a:path w="6480175" h="11308715">
                <a:moveTo>
                  <a:pt x="0" y="11308556"/>
                </a:moveTo>
                <a:lnTo>
                  <a:pt x="6480116" y="11308556"/>
                </a:lnTo>
                <a:lnTo>
                  <a:pt x="6480116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92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22321"/>
            <a:ext cx="5485130" cy="5286375"/>
          </a:xfrm>
          <a:custGeom>
            <a:avLst/>
            <a:gdLst/>
            <a:ahLst/>
            <a:cxnLst/>
            <a:rect l="l" t="t" r="r" b="b"/>
            <a:pathLst>
              <a:path w="5485130" h="5286375">
                <a:moveTo>
                  <a:pt x="0" y="0"/>
                </a:moveTo>
                <a:lnTo>
                  <a:pt x="0" y="5286234"/>
                </a:lnTo>
                <a:lnTo>
                  <a:pt x="5484975" y="5286234"/>
                </a:lnTo>
                <a:lnTo>
                  <a:pt x="5297143" y="3050782"/>
                </a:lnTo>
                <a:lnTo>
                  <a:pt x="4643691" y="1704357"/>
                </a:lnTo>
                <a:lnTo>
                  <a:pt x="3004410" y="843227"/>
                </a:lnTo>
                <a:lnTo>
                  <a:pt x="0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9766" y="8578622"/>
            <a:ext cx="2017395" cy="2017395"/>
          </a:xfrm>
          <a:custGeom>
            <a:avLst/>
            <a:gdLst/>
            <a:ahLst/>
            <a:cxnLst/>
            <a:rect l="l" t="t" r="r" b="b"/>
            <a:pathLst>
              <a:path w="2017395" h="2017395">
                <a:moveTo>
                  <a:pt x="1008482" y="0"/>
                </a:moveTo>
                <a:lnTo>
                  <a:pt x="959620" y="1162"/>
                </a:lnTo>
                <a:lnTo>
                  <a:pt x="911359" y="4616"/>
                </a:lnTo>
                <a:lnTo>
                  <a:pt x="863750" y="10308"/>
                </a:lnTo>
                <a:lnTo>
                  <a:pt x="816847" y="18184"/>
                </a:lnTo>
                <a:lnTo>
                  <a:pt x="770703" y="28193"/>
                </a:lnTo>
                <a:lnTo>
                  <a:pt x="725371" y="40281"/>
                </a:lnTo>
                <a:lnTo>
                  <a:pt x="680902" y="54395"/>
                </a:lnTo>
                <a:lnTo>
                  <a:pt x="637351" y="70484"/>
                </a:lnTo>
                <a:lnTo>
                  <a:pt x="594770" y="88493"/>
                </a:lnTo>
                <a:lnTo>
                  <a:pt x="553211" y="108370"/>
                </a:lnTo>
                <a:lnTo>
                  <a:pt x="512729" y="130063"/>
                </a:lnTo>
                <a:lnTo>
                  <a:pt x="473374" y="153518"/>
                </a:lnTo>
                <a:lnTo>
                  <a:pt x="435201" y="178682"/>
                </a:lnTo>
                <a:lnTo>
                  <a:pt x="398262" y="205503"/>
                </a:lnTo>
                <a:lnTo>
                  <a:pt x="362610" y="233928"/>
                </a:lnTo>
                <a:lnTo>
                  <a:pt x="328298" y="263905"/>
                </a:lnTo>
                <a:lnTo>
                  <a:pt x="295378" y="295379"/>
                </a:lnTo>
                <a:lnTo>
                  <a:pt x="263904" y="328299"/>
                </a:lnTo>
                <a:lnTo>
                  <a:pt x="233928" y="362612"/>
                </a:lnTo>
                <a:lnTo>
                  <a:pt x="205503" y="398264"/>
                </a:lnTo>
                <a:lnTo>
                  <a:pt x="178681" y="435204"/>
                </a:lnTo>
                <a:lnTo>
                  <a:pt x="153517" y="473377"/>
                </a:lnTo>
                <a:lnTo>
                  <a:pt x="130062" y="512732"/>
                </a:lnTo>
                <a:lnTo>
                  <a:pt x="108370" y="553215"/>
                </a:lnTo>
                <a:lnTo>
                  <a:pt x="88493" y="594774"/>
                </a:lnTo>
                <a:lnTo>
                  <a:pt x="70484" y="637356"/>
                </a:lnTo>
                <a:lnTo>
                  <a:pt x="54395" y="680908"/>
                </a:lnTo>
                <a:lnTo>
                  <a:pt x="40281" y="725376"/>
                </a:lnTo>
                <a:lnTo>
                  <a:pt x="28193" y="770710"/>
                </a:lnTo>
                <a:lnTo>
                  <a:pt x="18184" y="816855"/>
                </a:lnTo>
                <a:lnTo>
                  <a:pt x="10308" y="863758"/>
                </a:lnTo>
                <a:lnTo>
                  <a:pt x="4616" y="911367"/>
                </a:lnTo>
                <a:lnTo>
                  <a:pt x="1162" y="959630"/>
                </a:lnTo>
                <a:lnTo>
                  <a:pt x="0" y="1008492"/>
                </a:lnTo>
                <a:lnTo>
                  <a:pt x="1162" y="1057355"/>
                </a:lnTo>
                <a:lnTo>
                  <a:pt x="4616" y="1105617"/>
                </a:lnTo>
                <a:lnTo>
                  <a:pt x="10308" y="1153227"/>
                </a:lnTo>
                <a:lnTo>
                  <a:pt x="18184" y="1200130"/>
                </a:lnTo>
                <a:lnTo>
                  <a:pt x="28193" y="1246275"/>
                </a:lnTo>
                <a:lnTo>
                  <a:pt x="40281" y="1291608"/>
                </a:lnTo>
                <a:lnTo>
                  <a:pt x="54395" y="1336077"/>
                </a:lnTo>
                <a:lnTo>
                  <a:pt x="70484" y="1379629"/>
                </a:lnTo>
                <a:lnTo>
                  <a:pt x="88493" y="1422211"/>
                </a:lnTo>
                <a:lnTo>
                  <a:pt x="108370" y="1463770"/>
                </a:lnTo>
                <a:lnTo>
                  <a:pt x="130062" y="1504253"/>
                </a:lnTo>
                <a:lnTo>
                  <a:pt x="153517" y="1543608"/>
                </a:lnTo>
                <a:lnTo>
                  <a:pt x="178681" y="1581781"/>
                </a:lnTo>
                <a:lnTo>
                  <a:pt x="205503" y="1618721"/>
                </a:lnTo>
                <a:lnTo>
                  <a:pt x="233928" y="1654373"/>
                </a:lnTo>
                <a:lnTo>
                  <a:pt x="263904" y="1688685"/>
                </a:lnTo>
                <a:lnTo>
                  <a:pt x="295378" y="1721605"/>
                </a:lnTo>
                <a:lnTo>
                  <a:pt x="328298" y="1753080"/>
                </a:lnTo>
                <a:lnTo>
                  <a:pt x="362610" y="1783056"/>
                </a:lnTo>
                <a:lnTo>
                  <a:pt x="398262" y="1811481"/>
                </a:lnTo>
                <a:lnTo>
                  <a:pt x="435201" y="1838303"/>
                </a:lnTo>
                <a:lnTo>
                  <a:pt x="473374" y="1863467"/>
                </a:lnTo>
                <a:lnTo>
                  <a:pt x="512729" y="1886922"/>
                </a:lnTo>
                <a:lnTo>
                  <a:pt x="553211" y="1908615"/>
                </a:lnTo>
                <a:lnTo>
                  <a:pt x="594770" y="1928492"/>
                </a:lnTo>
                <a:lnTo>
                  <a:pt x="637351" y="1946501"/>
                </a:lnTo>
                <a:lnTo>
                  <a:pt x="680902" y="1962589"/>
                </a:lnTo>
                <a:lnTo>
                  <a:pt x="725371" y="1976704"/>
                </a:lnTo>
                <a:lnTo>
                  <a:pt x="770703" y="1988792"/>
                </a:lnTo>
                <a:lnTo>
                  <a:pt x="816847" y="1998801"/>
                </a:lnTo>
                <a:lnTo>
                  <a:pt x="863750" y="2006677"/>
                </a:lnTo>
                <a:lnTo>
                  <a:pt x="911359" y="2012369"/>
                </a:lnTo>
                <a:lnTo>
                  <a:pt x="959620" y="2015822"/>
                </a:lnTo>
                <a:lnTo>
                  <a:pt x="1008482" y="2016985"/>
                </a:lnTo>
                <a:lnTo>
                  <a:pt x="1057344" y="2015822"/>
                </a:lnTo>
                <a:lnTo>
                  <a:pt x="1105607" y="2012369"/>
                </a:lnTo>
                <a:lnTo>
                  <a:pt x="1153216" y="2006677"/>
                </a:lnTo>
                <a:lnTo>
                  <a:pt x="1200120" y="1998801"/>
                </a:lnTo>
                <a:lnTo>
                  <a:pt x="1246265" y="1988792"/>
                </a:lnTo>
                <a:lnTo>
                  <a:pt x="1291598" y="1976704"/>
                </a:lnTo>
                <a:lnTo>
                  <a:pt x="1336067" y="1962589"/>
                </a:lnTo>
                <a:lnTo>
                  <a:pt x="1379618" y="1946501"/>
                </a:lnTo>
                <a:lnTo>
                  <a:pt x="1422200" y="1928492"/>
                </a:lnTo>
                <a:lnTo>
                  <a:pt x="1463759" y="1908615"/>
                </a:lnTo>
                <a:lnTo>
                  <a:pt x="1504242" y="1886922"/>
                </a:lnTo>
                <a:lnTo>
                  <a:pt x="1543597" y="1863467"/>
                </a:lnTo>
                <a:lnTo>
                  <a:pt x="1581771" y="1838303"/>
                </a:lnTo>
                <a:lnTo>
                  <a:pt x="1618710" y="1811481"/>
                </a:lnTo>
                <a:lnTo>
                  <a:pt x="1654362" y="1783056"/>
                </a:lnTo>
                <a:lnTo>
                  <a:pt x="1688675" y="1753080"/>
                </a:lnTo>
                <a:lnTo>
                  <a:pt x="1721595" y="1721605"/>
                </a:lnTo>
                <a:lnTo>
                  <a:pt x="1753070" y="1688685"/>
                </a:lnTo>
                <a:lnTo>
                  <a:pt x="1783046" y="1654373"/>
                </a:lnTo>
                <a:lnTo>
                  <a:pt x="1811471" y="1618721"/>
                </a:lnTo>
                <a:lnTo>
                  <a:pt x="1838292" y="1581781"/>
                </a:lnTo>
                <a:lnTo>
                  <a:pt x="1863457" y="1543608"/>
                </a:lnTo>
                <a:lnTo>
                  <a:pt x="1886912" y="1504253"/>
                </a:lnTo>
                <a:lnTo>
                  <a:pt x="1908604" y="1463770"/>
                </a:lnTo>
                <a:lnTo>
                  <a:pt x="1928481" y="1422211"/>
                </a:lnTo>
                <a:lnTo>
                  <a:pt x="1946491" y="1379629"/>
                </a:lnTo>
                <a:lnTo>
                  <a:pt x="1962579" y="1336077"/>
                </a:lnTo>
                <a:lnTo>
                  <a:pt x="1976693" y="1291608"/>
                </a:lnTo>
                <a:lnTo>
                  <a:pt x="1988782" y="1246275"/>
                </a:lnTo>
                <a:lnTo>
                  <a:pt x="1998790" y="1200130"/>
                </a:lnTo>
                <a:lnTo>
                  <a:pt x="2006667" y="1153227"/>
                </a:lnTo>
                <a:lnTo>
                  <a:pt x="2012358" y="1105617"/>
                </a:lnTo>
                <a:lnTo>
                  <a:pt x="2015812" y="1057355"/>
                </a:lnTo>
                <a:lnTo>
                  <a:pt x="2016975" y="1008492"/>
                </a:lnTo>
                <a:lnTo>
                  <a:pt x="2015812" y="959630"/>
                </a:lnTo>
                <a:lnTo>
                  <a:pt x="2012358" y="911367"/>
                </a:lnTo>
                <a:lnTo>
                  <a:pt x="2006667" y="863758"/>
                </a:lnTo>
                <a:lnTo>
                  <a:pt x="1998790" y="816855"/>
                </a:lnTo>
                <a:lnTo>
                  <a:pt x="1988782" y="770710"/>
                </a:lnTo>
                <a:lnTo>
                  <a:pt x="1976693" y="725376"/>
                </a:lnTo>
                <a:lnTo>
                  <a:pt x="1962579" y="680908"/>
                </a:lnTo>
                <a:lnTo>
                  <a:pt x="1946491" y="637356"/>
                </a:lnTo>
                <a:lnTo>
                  <a:pt x="1928481" y="594774"/>
                </a:lnTo>
                <a:lnTo>
                  <a:pt x="1908604" y="553215"/>
                </a:lnTo>
                <a:lnTo>
                  <a:pt x="1886912" y="512732"/>
                </a:lnTo>
                <a:lnTo>
                  <a:pt x="1863457" y="473377"/>
                </a:lnTo>
                <a:lnTo>
                  <a:pt x="1838292" y="435204"/>
                </a:lnTo>
                <a:lnTo>
                  <a:pt x="1811471" y="398264"/>
                </a:lnTo>
                <a:lnTo>
                  <a:pt x="1783046" y="362612"/>
                </a:lnTo>
                <a:lnTo>
                  <a:pt x="1753070" y="328299"/>
                </a:lnTo>
                <a:lnTo>
                  <a:pt x="1721595" y="295379"/>
                </a:lnTo>
                <a:lnTo>
                  <a:pt x="1688675" y="263905"/>
                </a:lnTo>
                <a:lnTo>
                  <a:pt x="1654362" y="233928"/>
                </a:lnTo>
                <a:lnTo>
                  <a:pt x="1618710" y="205503"/>
                </a:lnTo>
                <a:lnTo>
                  <a:pt x="1581771" y="178682"/>
                </a:lnTo>
                <a:lnTo>
                  <a:pt x="1543597" y="153518"/>
                </a:lnTo>
                <a:lnTo>
                  <a:pt x="1504242" y="130063"/>
                </a:lnTo>
                <a:lnTo>
                  <a:pt x="1463759" y="108370"/>
                </a:lnTo>
                <a:lnTo>
                  <a:pt x="1422200" y="88493"/>
                </a:lnTo>
                <a:lnTo>
                  <a:pt x="1379618" y="70484"/>
                </a:lnTo>
                <a:lnTo>
                  <a:pt x="1336067" y="54395"/>
                </a:lnTo>
                <a:lnTo>
                  <a:pt x="1291598" y="40281"/>
                </a:lnTo>
                <a:lnTo>
                  <a:pt x="1246265" y="28193"/>
                </a:lnTo>
                <a:lnTo>
                  <a:pt x="1200120" y="18184"/>
                </a:lnTo>
                <a:lnTo>
                  <a:pt x="1153216" y="10308"/>
                </a:lnTo>
                <a:lnTo>
                  <a:pt x="1105607" y="4616"/>
                </a:lnTo>
                <a:lnTo>
                  <a:pt x="1057344" y="1162"/>
                </a:lnTo>
                <a:lnTo>
                  <a:pt x="1008482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529068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6</a:t>
            </a:fld>
            <a:r>
              <a:rPr spc="-125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A3EDE6-D864-0E76-6487-3EFC16A7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5698" y="701675"/>
            <a:ext cx="2518276" cy="3554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06792" y="2864498"/>
            <a:ext cx="4695371" cy="4398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43467" y="8069575"/>
            <a:ext cx="26670" cy="160655"/>
          </a:xfrm>
          <a:custGeom>
            <a:avLst/>
            <a:gdLst/>
            <a:ahLst/>
            <a:cxnLst/>
            <a:rect l="l" t="t" r="r" b="b"/>
            <a:pathLst>
              <a:path w="26669" h="160654">
                <a:moveTo>
                  <a:pt x="24166" y="0"/>
                </a:moveTo>
                <a:lnTo>
                  <a:pt x="12858" y="764"/>
                </a:lnTo>
                <a:lnTo>
                  <a:pt x="8408" y="3371"/>
                </a:lnTo>
                <a:lnTo>
                  <a:pt x="7486" y="8481"/>
                </a:lnTo>
                <a:lnTo>
                  <a:pt x="7151" y="12921"/>
                </a:lnTo>
                <a:lnTo>
                  <a:pt x="5717" y="19758"/>
                </a:lnTo>
                <a:lnTo>
                  <a:pt x="6397" y="29810"/>
                </a:lnTo>
                <a:lnTo>
                  <a:pt x="6303" y="31496"/>
                </a:lnTo>
                <a:lnTo>
                  <a:pt x="6135" y="35297"/>
                </a:lnTo>
                <a:lnTo>
                  <a:pt x="4418" y="41098"/>
                </a:lnTo>
                <a:lnTo>
                  <a:pt x="4521" y="46030"/>
                </a:lnTo>
                <a:lnTo>
                  <a:pt x="4567" y="50427"/>
                </a:lnTo>
                <a:lnTo>
                  <a:pt x="3340" y="59474"/>
                </a:lnTo>
                <a:lnTo>
                  <a:pt x="4481" y="85913"/>
                </a:lnTo>
                <a:lnTo>
                  <a:pt x="1989" y="102070"/>
                </a:lnTo>
                <a:lnTo>
                  <a:pt x="2837" y="108331"/>
                </a:lnTo>
                <a:lnTo>
                  <a:pt x="3090" y="118614"/>
                </a:lnTo>
                <a:lnTo>
                  <a:pt x="3151" y="128718"/>
                </a:lnTo>
                <a:lnTo>
                  <a:pt x="0" y="138194"/>
                </a:lnTo>
                <a:lnTo>
                  <a:pt x="890" y="151388"/>
                </a:lnTo>
                <a:lnTo>
                  <a:pt x="7193" y="160644"/>
                </a:lnTo>
                <a:lnTo>
                  <a:pt x="18502" y="159879"/>
                </a:lnTo>
                <a:lnTo>
                  <a:pt x="23768" y="150477"/>
                </a:lnTo>
                <a:lnTo>
                  <a:pt x="24292" y="142665"/>
                </a:lnTo>
                <a:lnTo>
                  <a:pt x="24575" y="134435"/>
                </a:lnTo>
                <a:lnTo>
                  <a:pt x="25904" y="129085"/>
                </a:lnTo>
                <a:lnTo>
                  <a:pt x="25203" y="118614"/>
                </a:lnTo>
                <a:lnTo>
                  <a:pt x="24815" y="100321"/>
                </a:lnTo>
                <a:lnTo>
                  <a:pt x="25758" y="86164"/>
                </a:lnTo>
                <a:lnTo>
                  <a:pt x="24533" y="58678"/>
                </a:lnTo>
                <a:lnTo>
                  <a:pt x="25245" y="50427"/>
                </a:lnTo>
                <a:lnTo>
                  <a:pt x="24952" y="46030"/>
                </a:lnTo>
                <a:lnTo>
                  <a:pt x="26585" y="20250"/>
                </a:lnTo>
                <a:lnTo>
                  <a:pt x="24166" y="0"/>
                </a:lnTo>
                <a:close/>
              </a:path>
            </a:pathLst>
          </a:custGeom>
          <a:solidFill>
            <a:srgbClr val="B21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19975" y="8075435"/>
            <a:ext cx="26670" cy="160655"/>
          </a:xfrm>
          <a:custGeom>
            <a:avLst/>
            <a:gdLst/>
            <a:ahLst/>
            <a:cxnLst/>
            <a:rect l="l" t="t" r="r" b="b"/>
            <a:pathLst>
              <a:path w="26669" h="160654">
                <a:moveTo>
                  <a:pt x="24166" y="0"/>
                </a:moveTo>
                <a:lnTo>
                  <a:pt x="12847" y="764"/>
                </a:lnTo>
                <a:lnTo>
                  <a:pt x="8397" y="3371"/>
                </a:lnTo>
                <a:lnTo>
                  <a:pt x="7476" y="8481"/>
                </a:lnTo>
                <a:lnTo>
                  <a:pt x="7151" y="12921"/>
                </a:lnTo>
                <a:lnTo>
                  <a:pt x="5717" y="19758"/>
                </a:lnTo>
                <a:lnTo>
                  <a:pt x="6387" y="29810"/>
                </a:lnTo>
                <a:lnTo>
                  <a:pt x="6293" y="31496"/>
                </a:lnTo>
                <a:lnTo>
                  <a:pt x="6125" y="35297"/>
                </a:lnTo>
                <a:lnTo>
                  <a:pt x="4408" y="41098"/>
                </a:lnTo>
                <a:lnTo>
                  <a:pt x="4511" y="46030"/>
                </a:lnTo>
                <a:lnTo>
                  <a:pt x="4557" y="50427"/>
                </a:lnTo>
                <a:lnTo>
                  <a:pt x="3340" y="59474"/>
                </a:lnTo>
                <a:lnTo>
                  <a:pt x="4481" y="85913"/>
                </a:lnTo>
                <a:lnTo>
                  <a:pt x="1989" y="102070"/>
                </a:lnTo>
                <a:lnTo>
                  <a:pt x="2827" y="108331"/>
                </a:lnTo>
                <a:lnTo>
                  <a:pt x="3087" y="118614"/>
                </a:lnTo>
                <a:lnTo>
                  <a:pt x="3141" y="128718"/>
                </a:lnTo>
                <a:lnTo>
                  <a:pt x="0" y="138194"/>
                </a:lnTo>
                <a:lnTo>
                  <a:pt x="879" y="151388"/>
                </a:lnTo>
                <a:lnTo>
                  <a:pt x="7183" y="160644"/>
                </a:lnTo>
                <a:lnTo>
                  <a:pt x="18502" y="159879"/>
                </a:lnTo>
                <a:lnTo>
                  <a:pt x="23758" y="150487"/>
                </a:lnTo>
                <a:lnTo>
                  <a:pt x="24281" y="142665"/>
                </a:lnTo>
                <a:lnTo>
                  <a:pt x="24575" y="134435"/>
                </a:lnTo>
                <a:lnTo>
                  <a:pt x="25894" y="129085"/>
                </a:lnTo>
                <a:lnTo>
                  <a:pt x="25192" y="118614"/>
                </a:lnTo>
                <a:lnTo>
                  <a:pt x="24805" y="100321"/>
                </a:lnTo>
                <a:lnTo>
                  <a:pt x="25747" y="86164"/>
                </a:lnTo>
                <a:lnTo>
                  <a:pt x="24533" y="58678"/>
                </a:lnTo>
                <a:lnTo>
                  <a:pt x="25234" y="50427"/>
                </a:lnTo>
                <a:lnTo>
                  <a:pt x="24941" y="46030"/>
                </a:lnTo>
                <a:lnTo>
                  <a:pt x="26575" y="20250"/>
                </a:lnTo>
                <a:lnTo>
                  <a:pt x="24166" y="0"/>
                </a:lnTo>
                <a:close/>
              </a:path>
            </a:pathLst>
          </a:custGeom>
          <a:solidFill>
            <a:srgbClr val="B21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6347" y="7477026"/>
            <a:ext cx="177165" cy="318770"/>
          </a:xfrm>
          <a:custGeom>
            <a:avLst/>
            <a:gdLst/>
            <a:ahLst/>
            <a:cxnLst/>
            <a:rect l="l" t="t" r="r" b="b"/>
            <a:pathLst>
              <a:path w="177165" h="318770">
                <a:moveTo>
                  <a:pt x="76510" y="0"/>
                </a:moveTo>
                <a:lnTo>
                  <a:pt x="67223" y="0"/>
                </a:lnTo>
                <a:lnTo>
                  <a:pt x="45343" y="2291"/>
                </a:lnTo>
                <a:lnTo>
                  <a:pt x="30845" y="9795"/>
                </a:lnTo>
                <a:lnTo>
                  <a:pt x="22817" y="23456"/>
                </a:lnTo>
                <a:lnTo>
                  <a:pt x="20344" y="44218"/>
                </a:lnTo>
                <a:lnTo>
                  <a:pt x="20317" y="78670"/>
                </a:lnTo>
                <a:lnTo>
                  <a:pt x="20123" y="85545"/>
                </a:lnTo>
                <a:lnTo>
                  <a:pt x="19598" y="91681"/>
                </a:lnTo>
                <a:lnTo>
                  <a:pt x="18575" y="97201"/>
                </a:lnTo>
                <a:lnTo>
                  <a:pt x="17695" y="103776"/>
                </a:lnTo>
                <a:lnTo>
                  <a:pt x="15926" y="111651"/>
                </a:lnTo>
                <a:lnTo>
                  <a:pt x="15475" y="138802"/>
                </a:lnTo>
                <a:lnTo>
                  <a:pt x="10617" y="165502"/>
                </a:lnTo>
                <a:lnTo>
                  <a:pt x="11057" y="187397"/>
                </a:lnTo>
                <a:lnTo>
                  <a:pt x="7078" y="202287"/>
                </a:lnTo>
                <a:lnTo>
                  <a:pt x="7078" y="248693"/>
                </a:lnTo>
                <a:lnTo>
                  <a:pt x="1769" y="266651"/>
                </a:lnTo>
                <a:lnTo>
                  <a:pt x="2659" y="286787"/>
                </a:lnTo>
                <a:lnTo>
                  <a:pt x="0" y="297299"/>
                </a:lnTo>
                <a:lnTo>
                  <a:pt x="4418" y="306053"/>
                </a:lnTo>
                <a:lnTo>
                  <a:pt x="6188" y="318314"/>
                </a:lnTo>
                <a:lnTo>
                  <a:pt x="18135" y="318314"/>
                </a:lnTo>
                <a:lnTo>
                  <a:pt x="22554" y="310430"/>
                </a:lnTo>
                <a:lnTo>
                  <a:pt x="33611" y="301236"/>
                </a:lnTo>
                <a:lnTo>
                  <a:pt x="33611" y="294671"/>
                </a:lnTo>
                <a:lnTo>
                  <a:pt x="34051" y="268839"/>
                </a:lnTo>
                <a:lnTo>
                  <a:pt x="34051" y="245196"/>
                </a:lnTo>
                <a:lnTo>
                  <a:pt x="36260" y="225930"/>
                </a:lnTo>
                <a:lnTo>
                  <a:pt x="34051" y="217176"/>
                </a:lnTo>
                <a:lnTo>
                  <a:pt x="34501" y="193093"/>
                </a:lnTo>
                <a:lnTo>
                  <a:pt x="43338" y="174696"/>
                </a:lnTo>
                <a:lnTo>
                  <a:pt x="61914" y="169450"/>
                </a:lnTo>
                <a:lnTo>
                  <a:pt x="89337" y="166822"/>
                </a:lnTo>
                <a:lnTo>
                  <a:pt x="101274" y="157188"/>
                </a:lnTo>
                <a:lnTo>
                  <a:pt x="113090" y="150873"/>
                </a:lnTo>
                <a:lnTo>
                  <a:pt x="133646" y="136173"/>
                </a:lnTo>
                <a:lnTo>
                  <a:pt x="44229" y="136173"/>
                </a:lnTo>
                <a:lnTo>
                  <a:pt x="39360" y="131357"/>
                </a:lnTo>
                <a:lnTo>
                  <a:pt x="39360" y="122603"/>
                </a:lnTo>
                <a:lnTo>
                  <a:pt x="40689" y="112959"/>
                </a:lnTo>
                <a:lnTo>
                  <a:pt x="44668" y="98080"/>
                </a:lnTo>
                <a:lnTo>
                  <a:pt x="43338" y="86259"/>
                </a:lnTo>
                <a:lnTo>
                  <a:pt x="49977" y="62615"/>
                </a:lnTo>
                <a:lnTo>
                  <a:pt x="49527" y="61296"/>
                </a:lnTo>
                <a:lnTo>
                  <a:pt x="49527" y="59108"/>
                </a:lnTo>
                <a:lnTo>
                  <a:pt x="87568" y="33716"/>
                </a:lnTo>
                <a:lnTo>
                  <a:pt x="160066" y="33716"/>
                </a:lnTo>
                <a:lnTo>
                  <a:pt x="157605" y="31143"/>
                </a:lnTo>
                <a:lnTo>
                  <a:pt x="142757" y="20461"/>
                </a:lnTo>
                <a:lnTo>
                  <a:pt x="132676" y="15318"/>
                </a:lnTo>
                <a:lnTo>
                  <a:pt x="89777" y="2188"/>
                </a:lnTo>
                <a:lnTo>
                  <a:pt x="76510" y="0"/>
                </a:lnTo>
                <a:close/>
              </a:path>
              <a:path w="177165" h="318770">
                <a:moveTo>
                  <a:pt x="160066" y="33716"/>
                </a:moveTo>
                <a:lnTo>
                  <a:pt x="87568" y="33716"/>
                </a:lnTo>
                <a:lnTo>
                  <a:pt x="97735" y="40281"/>
                </a:lnTo>
                <a:lnTo>
                  <a:pt x="120289" y="42909"/>
                </a:lnTo>
                <a:lnTo>
                  <a:pt x="130131" y="45732"/>
                </a:lnTo>
                <a:lnTo>
                  <a:pt x="137980" y="51717"/>
                </a:lnTo>
                <a:lnTo>
                  <a:pt x="143174" y="60083"/>
                </a:lnTo>
                <a:lnTo>
                  <a:pt x="145053" y="70050"/>
                </a:lnTo>
                <a:lnTo>
                  <a:pt x="134660" y="92207"/>
                </a:lnTo>
                <a:lnTo>
                  <a:pt x="109673" y="113623"/>
                </a:lnTo>
                <a:lnTo>
                  <a:pt x="79379" y="129783"/>
                </a:lnTo>
                <a:lnTo>
                  <a:pt x="53066" y="136173"/>
                </a:lnTo>
                <a:lnTo>
                  <a:pt x="133646" y="136173"/>
                </a:lnTo>
                <a:lnTo>
                  <a:pt x="139084" y="132285"/>
                </a:lnTo>
                <a:lnTo>
                  <a:pt x="165079" y="101958"/>
                </a:lnTo>
                <a:lnTo>
                  <a:pt x="176895" y="60427"/>
                </a:lnTo>
                <a:lnTo>
                  <a:pt x="171043" y="45189"/>
                </a:lnTo>
                <a:lnTo>
                  <a:pt x="160066" y="33716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6919" y="7589113"/>
            <a:ext cx="171596" cy="168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69341" y="7549268"/>
            <a:ext cx="125598" cy="215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23118" y="7603128"/>
            <a:ext cx="147712" cy="154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1649" y="7585177"/>
            <a:ext cx="162748" cy="188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8590" y="7591745"/>
            <a:ext cx="156989" cy="169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58871" y="7514242"/>
            <a:ext cx="66040" cy="279400"/>
          </a:xfrm>
          <a:custGeom>
            <a:avLst/>
            <a:gdLst/>
            <a:ahLst/>
            <a:cxnLst/>
            <a:rect l="l" t="t" r="r" b="b"/>
            <a:pathLst>
              <a:path w="66040" h="279400">
                <a:moveTo>
                  <a:pt x="61034" y="0"/>
                </a:moveTo>
                <a:lnTo>
                  <a:pt x="54396" y="0"/>
                </a:lnTo>
                <a:lnTo>
                  <a:pt x="47252" y="2334"/>
                </a:lnTo>
                <a:lnTo>
                  <a:pt x="42348" y="8159"/>
                </a:lnTo>
                <a:lnTo>
                  <a:pt x="38604" y="15708"/>
                </a:lnTo>
                <a:lnTo>
                  <a:pt x="34941" y="23213"/>
                </a:lnTo>
                <a:lnTo>
                  <a:pt x="30962" y="29779"/>
                </a:lnTo>
                <a:lnTo>
                  <a:pt x="29192" y="36344"/>
                </a:lnTo>
                <a:lnTo>
                  <a:pt x="29192" y="44218"/>
                </a:lnTo>
                <a:lnTo>
                  <a:pt x="26533" y="99829"/>
                </a:lnTo>
                <a:lnTo>
                  <a:pt x="19905" y="132226"/>
                </a:lnTo>
                <a:lnTo>
                  <a:pt x="19025" y="146676"/>
                </a:lnTo>
                <a:lnTo>
                  <a:pt x="11947" y="176015"/>
                </a:lnTo>
                <a:lnTo>
                  <a:pt x="8408" y="184339"/>
                </a:lnTo>
                <a:lnTo>
                  <a:pt x="8394" y="200178"/>
                </a:lnTo>
                <a:lnTo>
                  <a:pt x="2209" y="237751"/>
                </a:lnTo>
                <a:lnTo>
                  <a:pt x="0" y="265772"/>
                </a:lnTo>
                <a:lnTo>
                  <a:pt x="4429" y="271468"/>
                </a:lnTo>
                <a:lnTo>
                  <a:pt x="7957" y="278912"/>
                </a:lnTo>
                <a:lnTo>
                  <a:pt x="23884" y="276284"/>
                </a:lnTo>
                <a:lnTo>
                  <a:pt x="25213" y="268839"/>
                </a:lnTo>
                <a:lnTo>
                  <a:pt x="26533" y="256138"/>
                </a:lnTo>
                <a:lnTo>
                  <a:pt x="28302" y="250882"/>
                </a:lnTo>
                <a:lnTo>
                  <a:pt x="34051" y="210171"/>
                </a:lnTo>
                <a:lnTo>
                  <a:pt x="34232" y="200098"/>
                </a:lnTo>
                <a:lnTo>
                  <a:pt x="35433" y="189321"/>
                </a:lnTo>
                <a:lnTo>
                  <a:pt x="38716" y="170827"/>
                </a:lnTo>
                <a:lnTo>
                  <a:pt x="45108" y="137922"/>
                </a:lnTo>
                <a:lnTo>
                  <a:pt x="47317" y="121724"/>
                </a:lnTo>
                <a:lnTo>
                  <a:pt x="49977" y="95452"/>
                </a:lnTo>
                <a:lnTo>
                  <a:pt x="53516" y="81442"/>
                </a:lnTo>
                <a:lnTo>
                  <a:pt x="55726" y="42909"/>
                </a:lnTo>
                <a:lnTo>
                  <a:pt x="57314" y="39735"/>
                </a:lnTo>
                <a:lnTo>
                  <a:pt x="60809" y="31963"/>
                </a:lnTo>
                <a:lnTo>
                  <a:pt x="64304" y="22222"/>
                </a:lnTo>
                <a:lnTo>
                  <a:pt x="65893" y="13140"/>
                </a:lnTo>
                <a:lnTo>
                  <a:pt x="65893" y="5256"/>
                </a:lnTo>
                <a:lnTo>
                  <a:pt x="61034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82704" y="7579485"/>
            <a:ext cx="215900" cy="405765"/>
          </a:xfrm>
          <a:custGeom>
            <a:avLst/>
            <a:gdLst/>
            <a:ahLst/>
            <a:cxnLst/>
            <a:rect l="l" t="t" r="r" b="b"/>
            <a:pathLst>
              <a:path w="215900" h="405765">
                <a:moveTo>
                  <a:pt x="118959" y="0"/>
                </a:moveTo>
                <a:lnTo>
                  <a:pt x="81771" y="13300"/>
                </a:lnTo>
                <a:lnTo>
                  <a:pt x="54836" y="44218"/>
                </a:lnTo>
                <a:lnTo>
                  <a:pt x="49087" y="49914"/>
                </a:lnTo>
                <a:lnTo>
                  <a:pt x="45108" y="70929"/>
                </a:lnTo>
                <a:lnTo>
                  <a:pt x="49527" y="96761"/>
                </a:lnTo>
                <a:lnTo>
                  <a:pt x="67662" y="122163"/>
                </a:lnTo>
                <a:lnTo>
                  <a:pt x="72235" y="126159"/>
                </a:lnTo>
                <a:lnTo>
                  <a:pt x="79713" y="133484"/>
                </a:lnTo>
                <a:lnTo>
                  <a:pt x="86694" y="142043"/>
                </a:lnTo>
                <a:lnTo>
                  <a:pt x="89777" y="149744"/>
                </a:lnTo>
                <a:lnTo>
                  <a:pt x="89777" y="150613"/>
                </a:lnTo>
                <a:lnTo>
                  <a:pt x="86677" y="169439"/>
                </a:lnTo>
                <a:lnTo>
                  <a:pt x="87117" y="179952"/>
                </a:lnTo>
                <a:lnTo>
                  <a:pt x="84028" y="197030"/>
                </a:lnTo>
                <a:lnTo>
                  <a:pt x="84468" y="208852"/>
                </a:lnTo>
                <a:lnTo>
                  <a:pt x="82699" y="224171"/>
                </a:lnTo>
                <a:lnTo>
                  <a:pt x="49087" y="241249"/>
                </a:lnTo>
                <a:lnTo>
                  <a:pt x="27984" y="251746"/>
                </a:lnTo>
                <a:lnTo>
                  <a:pt x="12603" y="267414"/>
                </a:lnTo>
                <a:lnTo>
                  <a:pt x="3192" y="288169"/>
                </a:lnTo>
                <a:lnTo>
                  <a:pt x="0" y="313927"/>
                </a:lnTo>
                <a:lnTo>
                  <a:pt x="69" y="321757"/>
                </a:lnTo>
                <a:lnTo>
                  <a:pt x="552" y="327287"/>
                </a:lnTo>
                <a:lnTo>
                  <a:pt x="1864" y="333144"/>
                </a:lnTo>
                <a:lnTo>
                  <a:pt x="4418" y="341958"/>
                </a:lnTo>
                <a:lnTo>
                  <a:pt x="7518" y="356847"/>
                </a:lnTo>
                <a:lnTo>
                  <a:pt x="39798" y="385123"/>
                </a:lnTo>
                <a:lnTo>
                  <a:pt x="75051" y="401680"/>
                </a:lnTo>
                <a:lnTo>
                  <a:pt x="103043" y="405443"/>
                </a:lnTo>
                <a:lnTo>
                  <a:pt x="142643" y="400517"/>
                </a:lnTo>
                <a:lnTo>
                  <a:pt x="172417" y="386068"/>
                </a:lnTo>
                <a:lnTo>
                  <a:pt x="179320" y="377423"/>
                </a:lnTo>
                <a:lnTo>
                  <a:pt x="111001" y="377423"/>
                </a:lnTo>
                <a:lnTo>
                  <a:pt x="97713" y="376601"/>
                </a:lnTo>
                <a:lnTo>
                  <a:pt x="52626" y="360345"/>
                </a:lnTo>
                <a:lnTo>
                  <a:pt x="28435" y="319093"/>
                </a:lnTo>
                <a:lnTo>
                  <a:pt x="26533" y="309561"/>
                </a:lnTo>
                <a:lnTo>
                  <a:pt x="30072" y="294671"/>
                </a:lnTo>
                <a:lnTo>
                  <a:pt x="32721" y="291603"/>
                </a:lnTo>
                <a:lnTo>
                  <a:pt x="43778" y="282410"/>
                </a:lnTo>
                <a:lnTo>
                  <a:pt x="43778" y="281970"/>
                </a:lnTo>
                <a:lnTo>
                  <a:pt x="81872" y="259279"/>
                </a:lnTo>
                <a:lnTo>
                  <a:pt x="94635" y="256578"/>
                </a:lnTo>
                <a:lnTo>
                  <a:pt x="151850" y="256578"/>
                </a:lnTo>
                <a:lnTo>
                  <a:pt x="144173" y="250013"/>
                </a:lnTo>
                <a:lnTo>
                  <a:pt x="137535" y="243437"/>
                </a:lnTo>
                <a:lnTo>
                  <a:pt x="133556" y="239060"/>
                </a:lnTo>
                <a:lnTo>
                  <a:pt x="132226" y="237312"/>
                </a:lnTo>
                <a:lnTo>
                  <a:pt x="123388" y="233804"/>
                </a:lnTo>
                <a:lnTo>
                  <a:pt x="117640" y="231176"/>
                </a:lnTo>
                <a:lnTo>
                  <a:pt x="112771" y="228118"/>
                </a:lnTo>
                <a:lnTo>
                  <a:pt x="112331" y="218045"/>
                </a:lnTo>
                <a:lnTo>
                  <a:pt x="110562" y="190025"/>
                </a:lnTo>
                <a:lnTo>
                  <a:pt x="110562" y="185648"/>
                </a:lnTo>
                <a:lnTo>
                  <a:pt x="111363" y="173361"/>
                </a:lnTo>
                <a:lnTo>
                  <a:pt x="113988" y="162551"/>
                </a:lnTo>
                <a:lnTo>
                  <a:pt x="118769" y="154860"/>
                </a:lnTo>
                <a:lnTo>
                  <a:pt x="126038" y="151932"/>
                </a:lnTo>
                <a:lnTo>
                  <a:pt x="173278" y="151932"/>
                </a:lnTo>
                <a:lnTo>
                  <a:pt x="177774" y="149304"/>
                </a:lnTo>
                <a:lnTo>
                  <a:pt x="182203" y="147115"/>
                </a:lnTo>
                <a:lnTo>
                  <a:pt x="191491" y="144047"/>
                </a:lnTo>
                <a:lnTo>
                  <a:pt x="197240" y="140980"/>
                </a:lnTo>
                <a:lnTo>
                  <a:pt x="198119" y="140110"/>
                </a:lnTo>
                <a:lnTo>
                  <a:pt x="209060" y="125221"/>
                </a:lnTo>
                <a:lnTo>
                  <a:pt x="148592" y="125221"/>
                </a:lnTo>
                <a:lnTo>
                  <a:pt x="121509" y="120575"/>
                </a:lnTo>
                <a:lnTo>
                  <a:pt x="99445" y="108416"/>
                </a:lnTo>
                <a:lnTo>
                  <a:pt x="84597" y="91414"/>
                </a:lnTo>
                <a:lnTo>
                  <a:pt x="79159" y="72238"/>
                </a:lnTo>
                <a:lnTo>
                  <a:pt x="82365" y="58818"/>
                </a:lnTo>
                <a:lnTo>
                  <a:pt x="90546" y="44659"/>
                </a:lnTo>
                <a:lnTo>
                  <a:pt x="101547" y="33455"/>
                </a:lnTo>
                <a:lnTo>
                  <a:pt x="113211" y="28899"/>
                </a:lnTo>
                <a:lnTo>
                  <a:pt x="192330" y="28899"/>
                </a:lnTo>
                <a:lnTo>
                  <a:pt x="181313" y="20575"/>
                </a:lnTo>
                <a:lnTo>
                  <a:pt x="154340" y="12690"/>
                </a:lnTo>
                <a:lnTo>
                  <a:pt x="149559" y="10707"/>
                </a:lnTo>
                <a:lnTo>
                  <a:pt x="138641" y="6345"/>
                </a:lnTo>
                <a:lnTo>
                  <a:pt x="126727" y="1982"/>
                </a:lnTo>
                <a:lnTo>
                  <a:pt x="118959" y="0"/>
                </a:lnTo>
                <a:close/>
              </a:path>
              <a:path w="215900" h="405765">
                <a:moveTo>
                  <a:pt x="151850" y="256578"/>
                </a:moveTo>
                <a:lnTo>
                  <a:pt x="94635" y="256578"/>
                </a:lnTo>
                <a:lnTo>
                  <a:pt x="111718" y="263412"/>
                </a:lnTo>
                <a:lnTo>
                  <a:pt x="135101" y="279401"/>
                </a:lnTo>
                <a:lnTo>
                  <a:pt x="155833" y="297770"/>
                </a:lnTo>
                <a:lnTo>
                  <a:pt x="164958" y="311749"/>
                </a:lnTo>
                <a:lnTo>
                  <a:pt x="164958" y="324000"/>
                </a:lnTo>
                <a:lnTo>
                  <a:pt x="168497" y="338890"/>
                </a:lnTo>
                <a:lnTo>
                  <a:pt x="168937" y="340199"/>
                </a:lnTo>
                <a:lnTo>
                  <a:pt x="168937" y="342397"/>
                </a:lnTo>
                <a:lnTo>
                  <a:pt x="163554" y="355256"/>
                </a:lnTo>
                <a:lnTo>
                  <a:pt x="149754" y="366475"/>
                </a:lnTo>
                <a:lnTo>
                  <a:pt x="131062" y="374412"/>
                </a:lnTo>
                <a:lnTo>
                  <a:pt x="111001" y="377423"/>
                </a:lnTo>
                <a:lnTo>
                  <a:pt x="179320" y="377423"/>
                </a:lnTo>
                <a:lnTo>
                  <a:pt x="191163" y="362589"/>
                </a:lnTo>
                <a:lnTo>
                  <a:pt x="197679" y="330576"/>
                </a:lnTo>
                <a:lnTo>
                  <a:pt x="195350" y="308689"/>
                </a:lnTo>
                <a:lnTo>
                  <a:pt x="187010" y="290785"/>
                </a:lnTo>
                <a:lnTo>
                  <a:pt x="170627" y="272636"/>
                </a:lnTo>
                <a:lnTo>
                  <a:pt x="151850" y="256578"/>
                </a:lnTo>
                <a:close/>
              </a:path>
              <a:path w="215900" h="405765">
                <a:moveTo>
                  <a:pt x="173278" y="151932"/>
                </a:moveTo>
                <a:lnTo>
                  <a:pt x="126917" y="151932"/>
                </a:lnTo>
                <a:lnTo>
                  <a:pt x="162748" y="154990"/>
                </a:lnTo>
                <a:lnTo>
                  <a:pt x="168047" y="154990"/>
                </a:lnTo>
                <a:lnTo>
                  <a:pt x="173278" y="151932"/>
                </a:lnTo>
                <a:close/>
              </a:path>
              <a:path w="215900" h="405765">
                <a:moveTo>
                  <a:pt x="196953" y="35025"/>
                </a:moveTo>
                <a:lnTo>
                  <a:pt x="145492" y="35025"/>
                </a:lnTo>
                <a:lnTo>
                  <a:pt x="152571" y="37213"/>
                </a:lnTo>
                <a:lnTo>
                  <a:pt x="165474" y="44130"/>
                </a:lnTo>
                <a:lnTo>
                  <a:pt x="176177" y="56424"/>
                </a:lnTo>
                <a:lnTo>
                  <a:pt x="183481" y="72249"/>
                </a:lnTo>
                <a:lnTo>
                  <a:pt x="186182" y="89756"/>
                </a:lnTo>
                <a:lnTo>
                  <a:pt x="183791" y="104163"/>
                </a:lnTo>
                <a:lnTo>
                  <a:pt x="176673" y="115369"/>
                </a:lnTo>
                <a:lnTo>
                  <a:pt x="164913" y="122635"/>
                </a:lnTo>
                <a:lnTo>
                  <a:pt x="148592" y="125221"/>
                </a:lnTo>
                <a:lnTo>
                  <a:pt x="209060" y="125221"/>
                </a:lnTo>
                <a:lnTo>
                  <a:pt x="212276" y="120844"/>
                </a:lnTo>
                <a:lnTo>
                  <a:pt x="214925" y="116907"/>
                </a:lnTo>
                <a:lnTo>
                  <a:pt x="215365" y="114268"/>
                </a:lnTo>
                <a:lnTo>
                  <a:pt x="215278" y="104163"/>
                </a:lnTo>
                <a:lnTo>
                  <a:pt x="212656" y="76178"/>
                </a:lnTo>
                <a:lnTo>
                  <a:pt x="205305" y="50186"/>
                </a:lnTo>
                <a:lnTo>
                  <a:pt x="196953" y="35025"/>
                </a:lnTo>
                <a:close/>
              </a:path>
              <a:path w="215900" h="405765">
                <a:moveTo>
                  <a:pt x="192330" y="28899"/>
                </a:moveTo>
                <a:lnTo>
                  <a:pt x="114541" y="28899"/>
                </a:lnTo>
                <a:lnTo>
                  <a:pt x="116310" y="29328"/>
                </a:lnTo>
                <a:lnTo>
                  <a:pt x="117640" y="29768"/>
                </a:lnTo>
                <a:lnTo>
                  <a:pt x="124708" y="31957"/>
                </a:lnTo>
                <a:lnTo>
                  <a:pt x="134446" y="36344"/>
                </a:lnTo>
                <a:lnTo>
                  <a:pt x="145492" y="35025"/>
                </a:lnTo>
                <a:lnTo>
                  <a:pt x="196953" y="35025"/>
                </a:lnTo>
                <a:lnTo>
                  <a:pt x="194470" y="30517"/>
                </a:lnTo>
                <a:lnTo>
                  <a:pt x="192330" y="28899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92711" y="7473522"/>
            <a:ext cx="53975" cy="327660"/>
          </a:xfrm>
          <a:custGeom>
            <a:avLst/>
            <a:gdLst/>
            <a:ahLst/>
            <a:cxnLst/>
            <a:rect l="l" t="t" r="r" b="b"/>
            <a:pathLst>
              <a:path w="53975" h="327659">
                <a:moveTo>
                  <a:pt x="52626" y="0"/>
                </a:moveTo>
                <a:lnTo>
                  <a:pt x="41129" y="0"/>
                </a:lnTo>
                <a:lnTo>
                  <a:pt x="35381" y="2188"/>
                </a:lnTo>
                <a:lnTo>
                  <a:pt x="34051" y="8324"/>
                </a:lnTo>
                <a:lnTo>
                  <a:pt x="32721" y="17957"/>
                </a:lnTo>
                <a:lnTo>
                  <a:pt x="28742" y="31967"/>
                </a:lnTo>
                <a:lnTo>
                  <a:pt x="28742" y="53851"/>
                </a:lnTo>
                <a:lnTo>
                  <a:pt x="28302" y="57799"/>
                </a:lnTo>
                <a:lnTo>
                  <a:pt x="27412" y="66552"/>
                </a:lnTo>
                <a:lnTo>
                  <a:pt x="22994" y="78814"/>
                </a:lnTo>
                <a:lnTo>
                  <a:pt x="22104" y="97641"/>
                </a:lnTo>
                <a:lnTo>
                  <a:pt x="18125" y="118216"/>
                </a:lnTo>
                <a:lnTo>
                  <a:pt x="16805" y="176015"/>
                </a:lnTo>
                <a:lnTo>
                  <a:pt x="9287" y="210171"/>
                </a:lnTo>
                <a:lnTo>
                  <a:pt x="10167" y="222872"/>
                </a:lnTo>
                <a:lnTo>
                  <a:pt x="8837" y="257018"/>
                </a:lnTo>
                <a:lnTo>
                  <a:pt x="7085" y="266676"/>
                </a:lnTo>
                <a:lnTo>
                  <a:pt x="4088" y="278143"/>
                </a:lnTo>
                <a:lnTo>
                  <a:pt x="1257" y="289774"/>
                </a:lnTo>
                <a:lnTo>
                  <a:pt x="0" y="299928"/>
                </a:lnTo>
                <a:lnTo>
                  <a:pt x="862" y="309224"/>
                </a:lnTo>
                <a:lnTo>
                  <a:pt x="3259" y="318151"/>
                </a:lnTo>
                <a:lnTo>
                  <a:pt x="6899" y="324861"/>
                </a:lnTo>
                <a:lnTo>
                  <a:pt x="11497" y="327508"/>
                </a:lnTo>
                <a:lnTo>
                  <a:pt x="18762" y="324923"/>
                </a:lnTo>
                <a:lnTo>
                  <a:pt x="24538" y="318316"/>
                </a:lnTo>
                <a:lnTo>
                  <a:pt x="28657" y="309410"/>
                </a:lnTo>
                <a:lnTo>
                  <a:pt x="30951" y="299928"/>
                </a:lnTo>
                <a:lnTo>
                  <a:pt x="33161" y="281530"/>
                </a:lnTo>
                <a:lnTo>
                  <a:pt x="36700" y="270588"/>
                </a:lnTo>
                <a:lnTo>
                  <a:pt x="36260" y="248693"/>
                </a:lnTo>
                <a:lnTo>
                  <a:pt x="38030" y="208412"/>
                </a:lnTo>
                <a:lnTo>
                  <a:pt x="42009" y="177764"/>
                </a:lnTo>
                <a:lnTo>
                  <a:pt x="43338" y="117786"/>
                </a:lnTo>
                <a:lnTo>
                  <a:pt x="45988" y="99829"/>
                </a:lnTo>
                <a:lnTo>
                  <a:pt x="45988" y="90196"/>
                </a:lnTo>
                <a:lnTo>
                  <a:pt x="53066" y="33716"/>
                </a:lnTo>
                <a:lnTo>
                  <a:pt x="53506" y="28020"/>
                </a:lnTo>
                <a:lnTo>
                  <a:pt x="53506" y="11381"/>
                </a:lnTo>
                <a:lnTo>
                  <a:pt x="52626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45266" y="7578171"/>
            <a:ext cx="150801" cy="20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54885" y="7580357"/>
            <a:ext cx="168937" cy="204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25967" y="7480093"/>
            <a:ext cx="43180" cy="281940"/>
          </a:xfrm>
          <a:custGeom>
            <a:avLst/>
            <a:gdLst/>
            <a:ahLst/>
            <a:cxnLst/>
            <a:rect l="l" t="t" r="r" b="b"/>
            <a:pathLst>
              <a:path w="43180" h="281940">
                <a:moveTo>
                  <a:pt x="40239" y="98510"/>
                </a:moveTo>
                <a:lnTo>
                  <a:pt x="28742" y="98510"/>
                </a:lnTo>
                <a:lnTo>
                  <a:pt x="23444" y="103326"/>
                </a:lnTo>
                <a:lnTo>
                  <a:pt x="11337" y="139453"/>
                </a:lnTo>
                <a:lnTo>
                  <a:pt x="9287" y="169010"/>
                </a:lnTo>
                <a:lnTo>
                  <a:pt x="9329" y="183317"/>
                </a:lnTo>
                <a:lnTo>
                  <a:pt x="9618" y="193194"/>
                </a:lnTo>
                <a:lnTo>
                  <a:pt x="10405" y="203238"/>
                </a:lnTo>
                <a:lnTo>
                  <a:pt x="11936" y="218045"/>
                </a:lnTo>
                <a:lnTo>
                  <a:pt x="13210" y="245301"/>
                </a:lnTo>
                <a:lnTo>
                  <a:pt x="13266" y="253081"/>
                </a:lnTo>
                <a:lnTo>
                  <a:pt x="10617" y="260955"/>
                </a:lnTo>
                <a:lnTo>
                  <a:pt x="10617" y="275845"/>
                </a:lnTo>
                <a:lnTo>
                  <a:pt x="12826" y="281530"/>
                </a:lnTo>
                <a:lnTo>
                  <a:pt x="28742" y="281530"/>
                </a:lnTo>
                <a:lnTo>
                  <a:pt x="34941" y="273656"/>
                </a:lnTo>
                <a:lnTo>
                  <a:pt x="37150" y="264892"/>
                </a:lnTo>
                <a:lnTo>
                  <a:pt x="39360" y="255699"/>
                </a:lnTo>
                <a:lnTo>
                  <a:pt x="38738" y="252716"/>
                </a:lnTo>
                <a:lnTo>
                  <a:pt x="37370" y="245301"/>
                </a:lnTo>
                <a:lnTo>
                  <a:pt x="36002" y="235750"/>
                </a:lnTo>
                <a:lnTo>
                  <a:pt x="35381" y="226359"/>
                </a:lnTo>
                <a:lnTo>
                  <a:pt x="35450" y="220041"/>
                </a:lnTo>
                <a:lnTo>
                  <a:pt x="35933" y="215200"/>
                </a:lnTo>
                <a:lnTo>
                  <a:pt x="37245" y="209373"/>
                </a:lnTo>
                <a:lnTo>
                  <a:pt x="39799" y="200098"/>
                </a:lnTo>
                <a:lnTo>
                  <a:pt x="42009" y="190025"/>
                </a:lnTo>
                <a:lnTo>
                  <a:pt x="39360" y="139671"/>
                </a:lnTo>
                <a:lnTo>
                  <a:pt x="42899" y="116907"/>
                </a:lnTo>
                <a:lnTo>
                  <a:pt x="40689" y="109902"/>
                </a:lnTo>
                <a:lnTo>
                  <a:pt x="40239" y="98510"/>
                </a:lnTo>
                <a:close/>
              </a:path>
              <a:path w="43180" h="281940">
                <a:moveTo>
                  <a:pt x="18575" y="0"/>
                </a:moveTo>
                <a:lnTo>
                  <a:pt x="12826" y="8753"/>
                </a:lnTo>
                <a:lnTo>
                  <a:pt x="2209" y="19266"/>
                </a:lnTo>
                <a:lnTo>
                  <a:pt x="0" y="31517"/>
                </a:lnTo>
                <a:lnTo>
                  <a:pt x="5308" y="40281"/>
                </a:lnTo>
                <a:lnTo>
                  <a:pt x="7078" y="43778"/>
                </a:lnTo>
                <a:lnTo>
                  <a:pt x="12826" y="45098"/>
                </a:lnTo>
                <a:lnTo>
                  <a:pt x="20784" y="45098"/>
                </a:lnTo>
                <a:lnTo>
                  <a:pt x="27419" y="42668"/>
                </a:lnTo>
                <a:lnTo>
                  <a:pt x="33390" y="36502"/>
                </a:lnTo>
                <a:lnTo>
                  <a:pt x="37701" y="27300"/>
                </a:lnTo>
                <a:lnTo>
                  <a:pt x="39360" y="15758"/>
                </a:lnTo>
                <a:lnTo>
                  <a:pt x="39360" y="6125"/>
                </a:lnTo>
                <a:lnTo>
                  <a:pt x="35381" y="2188"/>
                </a:lnTo>
                <a:lnTo>
                  <a:pt x="27863" y="879"/>
                </a:lnTo>
                <a:lnTo>
                  <a:pt x="18575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66597" y="7591745"/>
            <a:ext cx="156989" cy="169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42486" y="7580357"/>
            <a:ext cx="168937" cy="2044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13570" y="7480093"/>
            <a:ext cx="43180" cy="281940"/>
          </a:xfrm>
          <a:custGeom>
            <a:avLst/>
            <a:gdLst/>
            <a:ahLst/>
            <a:cxnLst/>
            <a:rect l="l" t="t" r="r" b="b"/>
            <a:pathLst>
              <a:path w="43180" h="281940">
                <a:moveTo>
                  <a:pt x="40239" y="98510"/>
                </a:moveTo>
                <a:lnTo>
                  <a:pt x="28742" y="98510"/>
                </a:lnTo>
                <a:lnTo>
                  <a:pt x="23433" y="103326"/>
                </a:lnTo>
                <a:lnTo>
                  <a:pt x="10114" y="148321"/>
                </a:lnTo>
                <a:lnTo>
                  <a:pt x="9287" y="169010"/>
                </a:lnTo>
                <a:lnTo>
                  <a:pt x="9329" y="183317"/>
                </a:lnTo>
                <a:lnTo>
                  <a:pt x="9618" y="193194"/>
                </a:lnTo>
                <a:lnTo>
                  <a:pt x="10405" y="203238"/>
                </a:lnTo>
                <a:lnTo>
                  <a:pt x="11936" y="218045"/>
                </a:lnTo>
                <a:lnTo>
                  <a:pt x="13210" y="245301"/>
                </a:lnTo>
                <a:lnTo>
                  <a:pt x="13266" y="253081"/>
                </a:lnTo>
                <a:lnTo>
                  <a:pt x="10617" y="260955"/>
                </a:lnTo>
                <a:lnTo>
                  <a:pt x="10617" y="275845"/>
                </a:lnTo>
                <a:lnTo>
                  <a:pt x="12826" y="281530"/>
                </a:lnTo>
                <a:lnTo>
                  <a:pt x="28742" y="281530"/>
                </a:lnTo>
                <a:lnTo>
                  <a:pt x="34941" y="273656"/>
                </a:lnTo>
                <a:lnTo>
                  <a:pt x="37150" y="264892"/>
                </a:lnTo>
                <a:lnTo>
                  <a:pt x="39360" y="255699"/>
                </a:lnTo>
                <a:lnTo>
                  <a:pt x="38738" y="252716"/>
                </a:lnTo>
                <a:lnTo>
                  <a:pt x="37370" y="245301"/>
                </a:lnTo>
                <a:lnTo>
                  <a:pt x="36002" y="235750"/>
                </a:lnTo>
                <a:lnTo>
                  <a:pt x="35381" y="226359"/>
                </a:lnTo>
                <a:lnTo>
                  <a:pt x="35450" y="220041"/>
                </a:lnTo>
                <a:lnTo>
                  <a:pt x="35933" y="215200"/>
                </a:lnTo>
                <a:lnTo>
                  <a:pt x="37245" y="209373"/>
                </a:lnTo>
                <a:lnTo>
                  <a:pt x="39799" y="200098"/>
                </a:lnTo>
                <a:lnTo>
                  <a:pt x="42009" y="190025"/>
                </a:lnTo>
                <a:lnTo>
                  <a:pt x="39360" y="139671"/>
                </a:lnTo>
                <a:lnTo>
                  <a:pt x="42899" y="116907"/>
                </a:lnTo>
                <a:lnTo>
                  <a:pt x="40689" y="109902"/>
                </a:lnTo>
                <a:lnTo>
                  <a:pt x="40239" y="98510"/>
                </a:lnTo>
                <a:close/>
              </a:path>
              <a:path w="43180" h="281940">
                <a:moveTo>
                  <a:pt x="18575" y="0"/>
                </a:moveTo>
                <a:lnTo>
                  <a:pt x="12826" y="8753"/>
                </a:lnTo>
                <a:lnTo>
                  <a:pt x="2209" y="19266"/>
                </a:lnTo>
                <a:lnTo>
                  <a:pt x="0" y="31517"/>
                </a:lnTo>
                <a:lnTo>
                  <a:pt x="5308" y="40281"/>
                </a:lnTo>
                <a:lnTo>
                  <a:pt x="7078" y="43778"/>
                </a:lnTo>
                <a:lnTo>
                  <a:pt x="12826" y="45098"/>
                </a:lnTo>
                <a:lnTo>
                  <a:pt x="20784" y="45098"/>
                </a:lnTo>
                <a:lnTo>
                  <a:pt x="27419" y="42668"/>
                </a:lnTo>
                <a:lnTo>
                  <a:pt x="33390" y="36502"/>
                </a:lnTo>
                <a:lnTo>
                  <a:pt x="37701" y="27300"/>
                </a:lnTo>
                <a:lnTo>
                  <a:pt x="39360" y="15758"/>
                </a:lnTo>
                <a:lnTo>
                  <a:pt x="39360" y="6125"/>
                </a:lnTo>
                <a:lnTo>
                  <a:pt x="35381" y="2188"/>
                </a:lnTo>
                <a:lnTo>
                  <a:pt x="27863" y="879"/>
                </a:lnTo>
                <a:lnTo>
                  <a:pt x="18575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73652" y="7585177"/>
            <a:ext cx="162738" cy="1882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24834" y="7589113"/>
            <a:ext cx="171586" cy="1685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82215" y="7473526"/>
            <a:ext cx="170815" cy="327025"/>
          </a:xfrm>
          <a:custGeom>
            <a:avLst/>
            <a:gdLst/>
            <a:ahLst/>
            <a:cxnLst/>
            <a:rect l="l" t="t" r="r" b="b"/>
            <a:pathLst>
              <a:path w="170815" h="327025">
                <a:moveTo>
                  <a:pt x="163795" y="283719"/>
                </a:moveTo>
                <a:lnTo>
                  <a:pt x="126038" y="283719"/>
                </a:lnTo>
                <a:lnTo>
                  <a:pt x="131786" y="296860"/>
                </a:lnTo>
                <a:lnTo>
                  <a:pt x="135325" y="317875"/>
                </a:lnTo>
                <a:lnTo>
                  <a:pt x="136205" y="324000"/>
                </a:lnTo>
                <a:lnTo>
                  <a:pt x="143733" y="326628"/>
                </a:lnTo>
                <a:lnTo>
                  <a:pt x="152131" y="326628"/>
                </a:lnTo>
                <a:lnTo>
                  <a:pt x="154780" y="318754"/>
                </a:lnTo>
                <a:lnTo>
                  <a:pt x="162309" y="310870"/>
                </a:lnTo>
                <a:lnTo>
                  <a:pt x="163628" y="292043"/>
                </a:lnTo>
                <a:lnTo>
                  <a:pt x="163795" y="283719"/>
                </a:lnTo>
                <a:close/>
              </a:path>
              <a:path w="170815" h="327025">
                <a:moveTo>
                  <a:pt x="119849" y="126980"/>
                </a:moveTo>
                <a:lnTo>
                  <a:pt x="99504" y="126980"/>
                </a:lnTo>
                <a:lnTo>
                  <a:pt x="85347" y="127903"/>
                </a:lnTo>
                <a:lnTo>
                  <a:pt x="49087" y="142739"/>
                </a:lnTo>
                <a:lnTo>
                  <a:pt x="23884" y="165502"/>
                </a:lnTo>
                <a:lnTo>
                  <a:pt x="13716" y="173827"/>
                </a:lnTo>
                <a:lnTo>
                  <a:pt x="621" y="218136"/>
                </a:lnTo>
                <a:lnTo>
                  <a:pt x="0" y="226370"/>
                </a:lnTo>
                <a:lnTo>
                  <a:pt x="5030" y="252437"/>
                </a:lnTo>
                <a:lnTo>
                  <a:pt x="19015" y="274360"/>
                </a:lnTo>
                <a:lnTo>
                  <a:pt x="40295" y="289471"/>
                </a:lnTo>
                <a:lnTo>
                  <a:pt x="67212" y="295100"/>
                </a:lnTo>
                <a:lnTo>
                  <a:pt x="85923" y="293322"/>
                </a:lnTo>
                <a:lnTo>
                  <a:pt x="102100" y="289410"/>
                </a:lnTo>
                <a:lnTo>
                  <a:pt x="114545" y="285497"/>
                </a:lnTo>
                <a:lnTo>
                  <a:pt x="122059" y="283719"/>
                </a:lnTo>
                <a:lnTo>
                  <a:pt x="163795" y="283719"/>
                </a:lnTo>
                <a:lnTo>
                  <a:pt x="164112" y="267960"/>
                </a:lnTo>
                <a:lnTo>
                  <a:pt x="69872" y="267960"/>
                </a:lnTo>
                <a:lnTo>
                  <a:pt x="52277" y="264697"/>
                </a:lnTo>
                <a:lnTo>
                  <a:pt x="38582" y="255647"/>
                </a:lnTo>
                <a:lnTo>
                  <a:pt x="29697" y="241919"/>
                </a:lnTo>
                <a:lnTo>
                  <a:pt x="26533" y="224621"/>
                </a:lnTo>
                <a:lnTo>
                  <a:pt x="32351" y="200734"/>
                </a:lnTo>
                <a:lnTo>
                  <a:pt x="47871" y="179351"/>
                </a:lnTo>
                <a:lnTo>
                  <a:pt x="70190" y="163963"/>
                </a:lnTo>
                <a:lnTo>
                  <a:pt x="96405" y="158058"/>
                </a:lnTo>
                <a:lnTo>
                  <a:pt x="167082" y="158058"/>
                </a:lnTo>
                <a:lnTo>
                  <a:pt x="166277" y="151492"/>
                </a:lnTo>
                <a:lnTo>
                  <a:pt x="166969" y="145904"/>
                </a:lnTo>
                <a:lnTo>
                  <a:pt x="168347" y="133974"/>
                </a:lnTo>
                <a:lnTo>
                  <a:pt x="138425" y="133974"/>
                </a:lnTo>
                <a:lnTo>
                  <a:pt x="137095" y="133545"/>
                </a:lnTo>
                <a:lnTo>
                  <a:pt x="136205" y="133105"/>
                </a:lnTo>
                <a:lnTo>
                  <a:pt x="119849" y="126980"/>
                </a:lnTo>
                <a:close/>
              </a:path>
              <a:path w="170815" h="327025">
                <a:moveTo>
                  <a:pt x="167082" y="158058"/>
                </a:moveTo>
                <a:lnTo>
                  <a:pt x="96405" y="158058"/>
                </a:lnTo>
                <a:lnTo>
                  <a:pt x="101535" y="158105"/>
                </a:lnTo>
                <a:lnTo>
                  <a:pt x="105918" y="158441"/>
                </a:lnTo>
                <a:lnTo>
                  <a:pt x="111957" y="159352"/>
                </a:lnTo>
                <a:lnTo>
                  <a:pt x="122059" y="161125"/>
                </a:lnTo>
                <a:lnTo>
                  <a:pt x="131346" y="175136"/>
                </a:lnTo>
                <a:lnTo>
                  <a:pt x="141514" y="182580"/>
                </a:lnTo>
                <a:lnTo>
                  <a:pt x="141964" y="189146"/>
                </a:lnTo>
                <a:lnTo>
                  <a:pt x="141964" y="194402"/>
                </a:lnTo>
                <a:lnTo>
                  <a:pt x="138864" y="200967"/>
                </a:lnTo>
                <a:lnTo>
                  <a:pt x="131786" y="211480"/>
                </a:lnTo>
                <a:lnTo>
                  <a:pt x="130907" y="220673"/>
                </a:lnTo>
                <a:lnTo>
                  <a:pt x="123388" y="235553"/>
                </a:lnTo>
                <a:lnTo>
                  <a:pt x="122498" y="244317"/>
                </a:lnTo>
                <a:lnTo>
                  <a:pt x="114541" y="250882"/>
                </a:lnTo>
                <a:lnTo>
                  <a:pt x="103332" y="259646"/>
                </a:lnTo>
                <a:lnTo>
                  <a:pt x="92206" y="264840"/>
                </a:lnTo>
                <a:lnTo>
                  <a:pt x="81080" y="267323"/>
                </a:lnTo>
                <a:lnTo>
                  <a:pt x="69872" y="267960"/>
                </a:lnTo>
                <a:lnTo>
                  <a:pt x="164112" y="267960"/>
                </a:lnTo>
                <a:lnTo>
                  <a:pt x="164508" y="248254"/>
                </a:lnTo>
                <a:lnTo>
                  <a:pt x="165337" y="240588"/>
                </a:lnTo>
                <a:lnTo>
                  <a:pt x="167162" y="229267"/>
                </a:lnTo>
                <a:lnTo>
                  <a:pt x="168987" y="214087"/>
                </a:lnTo>
                <a:lnTo>
                  <a:pt x="169760" y="196151"/>
                </a:lnTo>
                <a:lnTo>
                  <a:pt x="169761" y="185789"/>
                </a:lnTo>
                <a:lnTo>
                  <a:pt x="169374" y="178256"/>
                </a:lnTo>
                <a:lnTo>
                  <a:pt x="168323" y="168178"/>
                </a:lnTo>
                <a:lnTo>
                  <a:pt x="167082" y="158058"/>
                </a:lnTo>
                <a:close/>
              </a:path>
              <a:path w="170815" h="327025">
                <a:moveTo>
                  <a:pt x="167607" y="0"/>
                </a:moveTo>
                <a:lnTo>
                  <a:pt x="160089" y="0"/>
                </a:lnTo>
                <a:lnTo>
                  <a:pt x="149796" y="9249"/>
                </a:lnTo>
                <a:lnTo>
                  <a:pt x="144394" y="29991"/>
                </a:lnTo>
                <a:lnTo>
                  <a:pt x="142309" y="51718"/>
                </a:lnTo>
                <a:lnTo>
                  <a:pt x="141964" y="64364"/>
                </a:lnTo>
                <a:lnTo>
                  <a:pt x="141514" y="87568"/>
                </a:lnTo>
                <a:lnTo>
                  <a:pt x="144163" y="102886"/>
                </a:lnTo>
                <a:lnTo>
                  <a:pt x="146382" y="112090"/>
                </a:lnTo>
                <a:lnTo>
                  <a:pt x="146822" y="116027"/>
                </a:lnTo>
                <a:lnTo>
                  <a:pt x="146822" y="120844"/>
                </a:lnTo>
                <a:lnTo>
                  <a:pt x="146382" y="121724"/>
                </a:lnTo>
                <a:lnTo>
                  <a:pt x="146382" y="130477"/>
                </a:lnTo>
                <a:lnTo>
                  <a:pt x="143283" y="133974"/>
                </a:lnTo>
                <a:lnTo>
                  <a:pt x="168347" y="133974"/>
                </a:lnTo>
                <a:lnTo>
                  <a:pt x="170014" y="117324"/>
                </a:lnTo>
                <a:lnTo>
                  <a:pt x="170706" y="105085"/>
                </a:lnTo>
                <a:lnTo>
                  <a:pt x="170153" y="78969"/>
                </a:lnTo>
                <a:lnTo>
                  <a:pt x="168937" y="58396"/>
                </a:lnTo>
                <a:lnTo>
                  <a:pt x="167720" y="42338"/>
                </a:lnTo>
                <a:lnTo>
                  <a:pt x="167177" y="29991"/>
                </a:lnTo>
                <a:lnTo>
                  <a:pt x="167167" y="27580"/>
                </a:lnTo>
                <a:lnTo>
                  <a:pt x="169377" y="19706"/>
                </a:lnTo>
                <a:lnTo>
                  <a:pt x="169377" y="6125"/>
                </a:lnTo>
                <a:lnTo>
                  <a:pt x="167607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46667" y="7591745"/>
            <a:ext cx="156989" cy="169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05372" y="7473522"/>
            <a:ext cx="53975" cy="327660"/>
          </a:xfrm>
          <a:custGeom>
            <a:avLst/>
            <a:gdLst/>
            <a:ahLst/>
            <a:cxnLst/>
            <a:rect l="l" t="t" r="r" b="b"/>
            <a:pathLst>
              <a:path w="53975" h="327659">
                <a:moveTo>
                  <a:pt x="52616" y="0"/>
                </a:moveTo>
                <a:lnTo>
                  <a:pt x="41119" y="0"/>
                </a:lnTo>
                <a:lnTo>
                  <a:pt x="35370" y="2188"/>
                </a:lnTo>
                <a:lnTo>
                  <a:pt x="34040" y="8324"/>
                </a:lnTo>
                <a:lnTo>
                  <a:pt x="32721" y="17957"/>
                </a:lnTo>
                <a:lnTo>
                  <a:pt x="28742" y="31967"/>
                </a:lnTo>
                <a:lnTo>
                  <a:pt x="28742" y="53851"/>
                </a:lnTo>
                <a:lnTo>
                  <a:pt x="28302" y="57799"/>
                </a:lnTo>
                <a:lnTo>
                  <a:pt x="27412" y="66552"/>
                </a:lnTo>
                <a:lnTo>
                  <a:pt x="22994" y="78814"/>
                </a:lnTo>
                <a:lnTo>
                  <a:pt x="22104" y="97641"/>
                </a:lnTo>
                <a:lnTo>
                  <a:pt x="18125" y="118216"/>
                </a:lnTo>
                <a:lnTo>
                  <a:pt x="16805" y="176015"/>
                </a:lnTo>
                <a:lnTo>
                  <a:pt x="9277" y="210171"/>
                </a:lnTo>
                <a:lnTo>
                  <a:pt x="10167" y="222872"/>
                </a:lnTo>
                <a:lnTo>
                  <a:pt x="8837" y="257018"/>
                </a:lnTo>
                <a:lnTo>
                  <a:pt x="7085" y="266676"/>
                </a:lnTo>
                <a:lnTo>
                  <a:pt x="4088" y="278143"/>
                </a:lnTo>
                <a:lnTo>
                  <a:pt x="1257" y="289774"/>
                </a:lnTo>
                <a:lnTo>
                  <a:pt x="0" y="299928"/>
                </a:lnTo>
                <a:lnTo>
                  <a:pt x="862" y="309224"/>
                </a:lnTo>
                <a:lnTo>
                  <a:pt x="3259" y="318151"/>
                </a:lnTo>
                <a:lnTo>
                  <a:pt x="6899" y="324861"/>
                </a:lnTo>
                <a:lnTo>
                  <a:pt x="11497" y="327508"/>
                </a:lnTo>
                <a:lnTo>
                  <a:pt x="18762" y="324923"/>
                </a:lnTo>
                <a:lnTo>
                  <a:pt x="24538" y="318316"/>
                </a:lnTo>
                <a:lnTo>
                  <a:pt x="28657" y="309410"/>
                </a:lnTo>
                <a:lnTo>
                  <a:pt x="30951" y="299928"/>
                </a:lnTo>
                <a:lnTo>
                  <a:pt x="33161" y="281530"/>
                </a:lnTo>
                <a:lnTo>
                  <a:pt x="36700" y="270588"/>
                </a:lnTo>
                <a:lnTo>
                  <a:pt x="36260" y="248693"/>
                </a:lnTo>
                <a:lnTo>
                  <a:pt x="38030" y="208412"/>
                </a:lnTo>
                <a:lnTo>
                  <a:pt x="42009" y="177764"/>
                </a:lnTo>
                <a:lnTo>
                  <a:pt x="43338" y="117786"/>
                </a:lnTo>
                <a:lnTo>
                  <a:pt x="45988" y="99829"/>
                </a:lnTo>
                <a:lnTo>
                  <a:pt x="45988" y="90196"/>
                </a:lnTo>
                <a:lnTo>
                  <a:pt x="53066" y="33716"/>
                </a:lnTo>
                <a:lnTo>
                  <a:pt x="53506" y="28020"/>
                </a:lnTo>
                <a:lnTo>
                  <a:pt x="53506" y="11381"/>
                </a:lnTo>
                <a:lnTo>
                  <a:pt x="52616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90383" y="5163263"/>
            <a:ext cx="235207" cy="216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17928" y="5020948"/>
            <a:ext cx="234315" cy="410845"/>
          </a:xfrm>
          <a:custGeom>
            <a:avLst/>
            <a:gdLst/>
            <a:ahLst/>
            <a:cxnLst/>
            <a:rect l="l" t="t" r="r" b="b"/>
            <a:pathLst>
              <a:path w="234315" h="410845">
                <a:moveTo>
                  <a:pt x="224705" y="359591"/>
                </a:moveTo>
                <a:lnTo>
                  <a:pt x="162413" y="359591"/>
                </a:lnTo>
                <a:lnTo>
                  <a:pt x="162413" y="363392"/>
                </a:lnTo>
                <a:lnTo>
                  <a:pt x="161987" y="365524"/>
                </a:lnTo>
                <a:lnTo>
                  <a:pt x="176876" y="405155"/>
                </a:lnTo>
                <a:lnTo>
                  <a:pt x="194465" y="410657"/>
                </a:lnTo>
                <a:lnTo>
                  <a:pt x="201522" y="410657"/>
                </a:lnTo>
                <a:lnTo>
                  <a:pt x="208590" y="401422"/>
                </a:lnTo>
                <a:lnTo>
                  <a:pt x="211846" y="395987"/>
                </a:lnTo>
                <a:lnTo>
                  <a:pt x="222705" y="384040"/>
                </a:lnTo>
                <a:lnTo>
                  <a:pt x="224705" y="359591"/>
                </a:lnTo>
                <a:close/>
              </a:path>
              <a:path w="234315" h="410845">
                <a:moveTo>
                  <a:pt x="158068" y="149922"/>
                </a:moveTo>
                <a:lnTo>
                  <a:pt x="114993" y="151936"/>
                </a:lnTo>
                <a:lnTo>
                  <a:pt x="65725" y="171104"/>
                </a:lnTo>
                <a:lnTo>
                  <a:pt x="32595" y="198810"/>
                </a:lnTo>
                <a:lnTo>
                  <a:pt x="19015" y="210213"/>
                </a:lnTo>
                <a:lnTo>
                  <a:pt x="2444" y="256051"/>
                </a:lnTo>
                <a:lnTo>
                  <a:pt x="0" y="279740"/>
                </a:lnTo>
                <a:lnTo>
                  <a:pt x="7053" y="315193"/>
                </a:lnTo>
                <a:lnTo>
                  <a:pt x="26685" y="344993"/>
                </a:lnTo>
                <a:lnTo>
                  <a:pt x="56604" y="365524"/>
                </a:lnTo>
                <a:lnTo>
                  <a:pt x="94520" y="373171"/>
                </a:lnTo>
                <a:lnTo>
                  <a:pt x="117492" y="371049"/>
                </a:lnTo>
                <a:lnTo>
                  <a:pt x="137359" y="366381"/>
                </a:lnTo>
                <a:lnTo>
                  <a:pt x="152644" y="361713"/>
                </a:lnTo>
                <a:lnTo>
                  <a:pt x="161869" y="359591"/>
                </a:lnTo>
                <a:lnTo>
                  <a:pt x="224705" y="359591"/>
                </a:lnTo>
                <a:lnTo>
                  <a:pt x="224883" y="357423"/>
                </a:lnTo>
                <a:lnTo>
                  <a:pt x="225723" y="317225"/>
                </a:lnTo>
                <a:lnTo>
                  <a:pt x="97777" y="317225"/>
                </a:lnTo>
                <a:lnTo>
                  <a:pt x="81100" y="314238"/>
                </a:lnTo>
                <a:lnTo>
                  <a:pt x="68241" y="305955"/>
                </a:lnTo>
                <a:lnTo>
                  <a:pt x="59964" y="293394"/>
                </a:lnTo>
                <a:lnTo>
                  <a:pt x="57034" y="277572"/>
                </a:lnTo>
                <a:lnTo>
                  <a:pt x="63069" y="253381"/>
                </a:lnTo>
                <a:lnTo>
                  <a:pt x="79238" y="231941"/>
                </a:lnTo>
                <a:lnTo>
                  <a:pt x="102640" y="216613"/>
                </a:lnTo>
                <a:lnTo>
                  <a:pt x="130372" y="210757"/>
                </a:lnTo>
                <a:lnTo>
                  <a:pt x="230668" y="210757"/>
                </a:lnTo>
                <a:lnTo>
                  <a:pt x="229363" y="199795"/>
                </a:lnTo>
                <a:lnTo>
                  <a:pt x="228139" y="191208"/>
                </a:lnTo>
                <a:lnTo>
                  <a:pt x="229558" y="180685"/>
                </a:lnTo>
                <a:lnTo>
                  <a:pt x="231537" y="165204"/>
                </a:lnTo>
                <a:lnTo>
                  <a:pt x="233096" y="151011"/>
                </a:lnTo>
                <a:lnTo>
                  <a:pt x="167303" y="151011"/>
                </a:lnTo>
                <a:lnTo>
                  <a:pt x="158068" y="149922"/>
                </a:lnTo>
                <a:close/>
              </a:path>
              <a:path w="234315" h="410845">
                <a:moveTo>
                  <a:pt x="230668" y="210757"/>
                </a:moveTo>
                <a:lnTo>
                  <a:pt x="153723" y="210757"/>
                </a:lnTo>
                <a:lnTo>
                  <a:pt x="163502" y="221082"/>
                </a:lnTo>
                <a:lnTo>
                  <a:pt x="174905" y="229773"/>
                </a:lnTo>
                <a:lnTo>
                  <a:pt x="174905" y="240097"/>
                </a:lnTo>
                <a:lnTo>
                  <a:pt x="174361" y="241175"/>
                </a:lnTo>
                <a:lnTo>
                  <a:pt x="170560" y="250955"/>
                </a:lnTo>
                <a:lnTo>
                  <a:pt x="163502" y="259646"/>
                </a:lnTo>
                <a:lnTo>
                  <a:pt x="160780" y="269970"/>
                </a:lnTo>
                <a:lnTo>
                  <a:pt x="152089" y="287352"/>
                </a:lnTo>
                <a:lnTo>
                  <a:pt x="149922" y="295498"/>
                </a:lnTo>
                <a:lnTo>
                  <a:pt x="144487" y="299299"/>
                </a:lnTo>
                <a:lnTo>
                  <a:pt x="132683" y="308059"/>
                </a:lnTo>
                <a:lnTo>
                  <a:pt x="120928" y="313559"/>
                </a:lnTo>
                <a:lnTo>
                  <a:pt x="109275" y="316411"/>
                </a:lnTo>
                <a:lnTo>
                  <a:pt x="97777" y="317225"/>
                </a:lnTo>
                <a:lnTo>
                  <a:pt x="225723" y="317225"/>
                </a:lnTo>
                <a:lnTo>
                  <a:pt x="225961" y="305812"/>
                </a:lnTo>
                <a:lnTo>
                  <a:pt x="227066" y="296727"/>
                </a:lnTo>
                <a:lnTo>
                  <a:pt x="229495" y="283207"/>
                </a:lnTo>
                <a:lnTo>
                  <a:pt x="231925" y="265103"/>
                </a:lnTo>
                <a:lnTo>
                  <a:pt x="232904" y="244841"/>
                </a:lnTo>
                <a:lnTo>
                  <a:pt x="232832" y="237919"/>
                </a:lnTo>
                <a:lnTo>
                  <a:pt x="232418" y="228789"/>
                </a:lnTo>
                <a:lnTo>
                  <a:pt x="230992" y="213477"/>
                </a:lnTo>
                <a:lnTo>
                  <a:pt x="230668" y="210757"/>
                </a:lnTo>
                <a:close/>
              </a:path>
              <a:path w="234315" h="410845">
                <a:moveTo>
                  <a:pt x="208590" y="0"/>
                </a:moveTo>
                <a:lnTo>
                  <a:pt x="178871" y="37123"/>
                </a:lnTo>
                <a:lnTo>
                  <a:pt x="174361" y="87997"/>
                </a:lnTo>
                <a:lnTo>
                  <a:pt x="173816" y="115703"/>
                </a:lnTo>
                <a:lnTo>
                  <a:pt x="177083" y="135796"/>
                </a:lnTo>
                <a:lnTo>
                  <a:pt x="177083" y="137430"/>
                </a:lnTo>
                <a:lnTo>
                  <a:pt x="177628" y="139053"/>
                </a:lnTo>
                <a:lnTo>
                  <a:pt x="177628" y="146121"/>
                </a:lnTo>
                <a:lnTo>
                  <a:pt x="175994" y="151011"/>
                </a:lnTo>
                <a:lnTo>
                  <a:pt x="233096" y="151011"/>
                </a:lnTo>
                <a:lnTo>
                  <a:pt x="233337" y="148813"/>
                </a:lnTo>
                <a:lnTo>
                  <a:pt x="234050" y="137430"/>
                </a:lnTo>
                <a:lnTo>
                  <a:pt x="234106" y="135796"/>
                </a:lnTo>
                <a:lnTo>
                  <a:pt x="233439" y="105382"/>
                </a:lnTo>
                <a:lnTo>
                  <a:pt x="231945" y="80941"/>
                </a:lnTo>
                <a:lnTo>
                  <a:pt x="230452" y="61794"/>
                </a:lnTo>
                <a:lnTo>
                  <a:pt x="229773" y="46721"/>
                </a:lnTo>
                <a:lnTo>
                  <a:pt x="229773" y="44543"/>
                </a:lnTo>
                <a:lnTo>
                  <a:pt x="230317" y="40742"/>
                </a:lnTo>
                <a:lnTo>
                  <a:pt x="230317" y="35307"/>
                </a:lnTo>
                <a:lnTo>
                  <a:pt x="229595" y="23831"/>
                </a:lnTo>
                <a:lnTo>
                  <a:pt x="226580" y="12356"/>
                </a:lnTo>
                <a:lnTo>
                  <a:pt x="220002" y="3530"/>
                </a:lnTo>
                <a:lnTo>
                  <a:pt x="208590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47102" y="5163263"/>
            <a:ext cx="235197" cy="2167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10307" y="5597595"/>
            <a:ext cx="344170" cy="292735"/>
          </a:xfrm>
          <a:custGeom>
            <a:avLst/>
            <a:gdLst/>
            <a:ahLst/>
            <a:cxnLst/>
            <a:rect l="l" t="t" r="r" b="b"/>
            <a:pathLst>
              <a:path w="344169" h="292735">
                <a:moveTo>
                  <a:pt x="267410" y="56134"/>
                </a:moveTo>
                <a:lnTo>
                  <a:pt x="169890" y="56134"/>
                </a:lnTo>
                <a:lnTo>
                  <a:pt x="180989" y="59151"/>
                </a:lnTo>
                <a:lnTo>
                  <a:pt x="189697" y="67284"/>
                </a:lnTo>
                <a:lnTo>
                  <a:pt x="195382" y="79153"/>
                </a:lnTo>
                <a:lnTo>
                  <a:pt x="197418" y="93379"/>
                </a:lnTo>
                <a:lnTo>
                  <a:pt x="197103" y="95831"/>
                </a:lnTo>
                <a:lnTo>
                  <a:pt x="194899" y="99218"/>
                </a:lnTo>
                <a:lnTo>
                  <a:pt x="188918" y="105849"/>
                </a:lnTo>
                <a:lnTo>
                  <a:pt x="177272" y="118038"/>
                </a:lnTo>
                <a:lnTo>
                  <a:pt x="165869" y="140069"/>
                </a:lnTo>
                <a:lnTo>
                  <a:pt x="136990" y="176800"/>
                </a:lnTo>
                <a:lnTo>
                  <a:pt x="132959" y="190433"/>
                </a:lnTo>
                <a:lnTo>
                  <a:pt x="117514" y="210894"/>
                </a:lnTo>
                <a:lnTo>
                  <a:pt x="108816" y="224335"/>
                </a:lnTo>
                <a:lnTo>
                  <a:pt x="103831" y="237778"/>
                </a:lnTo>
                <a:lnTo>
                  <a:pt x="100987" y="251024"/>
                </a:lnTo>
                <a:lnTo>
                  <a:pt x="98709" y="263876"/>
                </a:lnTo>
                <a:lnTo>
                  <a:pt x="98038" y="265457"/>
                </a:lnTo>
                <a:lnTo>
                  <a:pt x="98038" y="268599"/>
                </a:lnTo>
                <a:lnTo>
                  <a:pt x="100274" y="277680"/>
                </a:lnTo>
                <a:lnTo>
                  <a:pt x="106351" y="285386"/>
                </a:lnTo>
                <a:lnTo>
                  <a:pt x="115324" y="290733"/>
                </a:lnTo>
                <a:lnTo>
                  <a:pt x="126247" y="292734"/>
                </a:lnTo>
                <a:lnTo>
                  <a:pt x="128928" y="292734"/>
                </a:lnTo>
                <a:lnTo>
                  <a:pt x="206820" y="285383"/>
                </a:lnTo>
                <a:lnTo>
                  <a:pt x="284043" y="282766"/>
                </a:lnTo>
                <a:lnTo>
                  <a:pt x="306979" y="278862"/>
                </a:lnTo>
                <a:lnTo>
                  <a:pt x="326013" y="270830"/>
                </a:lnTo>
                <a:lnTo>
                  <a:pt x="339005" y="259455"/>
                </a:lnTo>
                <a:lnTo>
                  <a:pt x="343811" y="245521"/>
                </a:lnTo>
                <a:lnTo>
                  <a:pt x="340914" y="238274"/>
                </a:lnTo>
                <a:lnTo>
                  <a:pt x="333232" y="230831"/>
                </a:lnTo>
                <a:lnTo>
                  <a:pt x="324052" y="225584"/>
                </a:lnTo>
                <a:lnTo>
                  <a:pt x="209511" y="225584"/>
                </a:lnTo>
                <a:lnTo>
                  <a:pt x="202789" y="225061"/>
                </a:lnTo>
                <a:lnTo>
                  <a:pt x="198088" y="221385"/>
                </a:lnTo>
                <a:lnTo>
                  <a:pt x="198088" y="217187"/>
                </a:lnTo>
                <a:lnTo>
                  <a:pt x="209000" y="195914"/>
                </a:lnTo>
                <a:lnTo>
                  <a:pt x="233008" y="163086"/>
                </a:lnTo>
                <a:lnTo>
                  <a:pt x="257016" y="121506"/>
                </a:lnTo>
                <a:lnTo>
                  <a:pt x="267929" y="73976"/>
                </a:lnTo>
                <a:lnTo>
                  <a:pt x="267410" y="56134"/>
                </a:lnTo>
                <a:close/>
              </a:path>
              <a:path w="344169" h="292735">
                <a:moveTo>
                  <a:pt x="265918" y="216663"/>
                </a:moveTo>
                <a:lnTo>
                  <a:pt x="251814" y="219815"/>
                </a:lnTo>
                <a:lnTo>
                  <a:pt x="235699" y="219815"/>
                </a:lnTo>
                <a:lnTo>
                  <a:pt x="209511" y="225584"/>
                </a:lnTo>
                <a:lnTo>
                  <a:pt x="324052" y="225584"/>
                </a:lnTo>
                <a:lnTo>
                  <a:pt x="322276" y="224569"/>
                </a:lnTo>
                <a:lnTo>
                  <a:pt x="309561" y="220862"/>
                </a:lnTo>
                <a:lnTo>
                  <a:pt x="265918" y="216663"/>
                </a:lnTo>
                <a:close/>
              </a:path>
              <a:path w="344169" h="292735">
                <a:moveTo>
                  <a:pt x="157136" y="0"/>
                </a:moveTo>
                <a:lnTo>
                  <a:pt x="145712" y="3151"/>
                </a:lnTo>
                <a:lnTo>
                  <a:pt x="122216" y="8921"/>
                </a:lnTo>
                <a:lnTo>
                  <a:pt x="98709" y="14167"/>
                </a:lnTo>
                <a:lnTo>
                  <a:pt x="82594" y="20983"/>
                </a:lnTo>
                <a:lnTo>
                  <a:pt x="35409" y="37103"/>
                </a:lnTo>
                <a:lnTo>
                  <a:pt x="5172" y="69660"/>
                </a:lnTo>
                <a:lnTo>
                  <a:pt x="0" y="89180"/>
                </a:lnTo>
                <a:lnTo>
                  <a:pt x="2811" y="99805"/>
                </a:lnTo>
                <a:lnTo>
                  <a:pt x="10408" y="108856"/>
                </a:lnTo>
                <a:lnTo>
                  <a:pt x="21530" y="115153"/>
                </a:lnTo>
                <a:lnTo>
                  <a:pt x="34920" y="117514"/>
                </a:lnTo>
                <a:lnTo>
                  <a:pt x="43891" y="114293"/>
                </a:lnTo>
                <a:lnTo>
                  <a:pt x="54311" y="106694"/>
                </a:lnTo>
                <a:lnTo>
                  <a:pt x="64100" y="97817"/>
                </a:lnTo>
                <a:lnTo>
                  <a:pt x="71181" y="90761"/>
                </a:lnTo>
                <a:lnTo>
                  <a:pt x="126917" y="65055"/>
                </a:lnTo>
                <a:lnTo>
                  <a:pt x="136990" y="57705"/>
                </a:lnTo>
                <a:lnTo>
                  <a:pt x="164936" y="56306"/>
                </a:lnTo>
                <a:lnTo>
                  <a:pt x="169890" y="56134"/>
                </a:lnTo>
                <a:lnTo>
                  <a:pt x="267410" y="56134"/>
                </a:lnTo>
                <a:lnTo>
                  <a:pt x="267047" y="43650"/>
                </a:lnTo>
                <a:lnTo>
                  <a:pt x="260878" y="26164"/>
                </a:lnTo>
                <a:lnTo>
                  <a:pt x="244132" y="14877"/>
                </a:lnTo>
                <a:lnTo>
                  <a:pt x="211522" y="3151"/>
                </a:lnTo>
                <a:lnTo>
                  <a:pt x="178622" y="1047"/>
                </a:lnTo>
                <a:lnTo>
                  <a:pt x="157136" y="0"/>
                </a:lnTo>
                <a:close/>
              </a:path>
            </a:pathLst>
          </a:custGeom>
          <a:solidFill>
            <a:srgbClr val="00A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187126" y="5604939"/>
            <a:ext cx="79375" cy="298450"/>
          </a:xfrm>
          <a:custGeom>
            <a:avLst/>
            <a:gdLst/>
            <a:ahLst/>
            <a:cxnLst/>
            <a:rect l="l" t="t" r="r" b="b"/>
            <a:pathLst>
              <a:path w="79375" h="298450">
                <a:moveTo>
                  <a:pt x="34909" y="0"/>
                </a:moveTo>
                <a:lnTo>
                  <a:pt x="20673" y="2803"/>
                </a:lnTo>
                <a:lnTo>
                  <a:pt x="9648" y="10230"/>
                </a:lnTo>
                <a:lnTo>
                  <a:pt x="2527" y="20805"/>
                </a:lnTo>
                <a:lnTo>
                  <a:pt x="0" y="33056"/>
                </a:lnTo>
                <a:lnTo>
                  <a:pt x="0" y="37244"/>
                </a:lnTo>
                <a:lnTo>
                  <a:pt x="7381" y="90238"/>
                </a:lnTo>
                <a:lnTo>
                  <a:pt x="2680" y="110164"/>
                </a:lnTo>
                <a:lnTo>
                  <a:pt x="0" y="225584"/>
                </a:lnTo>
                <a:lnTo>
                  <a:pt x="5371" y="246044"/>
                </a:lnTo>
                <a:lnTo>
                  <a:pt x="3350" y="267028"/>
                </a:lnTo>
                <a:lnTo>
                  <a:pt x="5984" y="274740"/>
                </a:lnTo>
                <a:lnTo>
                  <a:pt x="13339" y="285060"/>
                </a:lnTo>
                <a:lnTo>
                  <a:pt x="24598" y="294102"/>
                </a:lnTo>
                <a:lnTo>
                  <a:pt x="38941" y="297980"/>
                </a:lnTo>
                <a:lnTo>
                  <a:pt x="55719" y="294390"/>
                </a:lnTo>
                <a:lnTo>
                  <a:pt x="68404" y="284996"/>
                </a:lnTo>
                <a:lnTo>
                  <a:pt x="76431" y="271864"/>
                </a:lnTo>
                <a:lnTo>
                  <a:pt x="79233" y="257060"/>
                </a:lnTo>
                <a:lnTo>
                  <a:pt x="79233" y="254442"/>
                </a:lnTo>
                <a:lnTo>
                  <a:pt x="77222" y="229260"/>
                </a:lnTo>
                <a:lnTo>
                  <a:pt x="67819" y="176790"/>
                </a:lnTo>
                <a:lnTo>
                  <a:pt x="69160" y="116467"/>
                </a:lnTo>
                <a:lnTo>
                  <a:pt x="71851" y="72395"/>
                </a:lnTo>
                <a:lnTo>
                  <a:pt x="76542" y="49841"/>
                </a:lnTo>
                <a:lnTo>
                  <a:pt x="73861" y="35150"/>
                </a:lnTo>
                <a:lnTo>
                  <a:pt x="71742" y="29658"/>
                </a:lnTo>
                <a:lnTo>
                  <a:pt x="64963" y="17575"/>
                </a:lnTo>
                <a:lnTo>
                  <a:pt x="52896" y="5492"/>
                </a:lnTo>
                <a:lnTo>
                  <a:pt x="34909" y="0"/>
                </a:lnTo>
                <a:close/>
              </a:path>
            </a:pathLst>
          </a:custGeom>
          <a:solidFill>
            <a:srgbClr val="00A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77013" y="6099871"/>
            <a:ext cx="314325" cy="292735"/>
          </a:xfrm>
          <a:custGeom>
            <a:avLst/>
            <a:gdLst/>
            <a:ahLst/>
            <a:cxnLst/>
            <a:rect l="l" t="t" r="r" b="b"/>
            <a:pathLst>
              <a:path w="314325" h="292735">
                <a:moveTo>
                  <a:pt x="244429" y="56134"/>
                </a:moveTo>
                <a:lnTo>
                  <a:pt x="155293" y="56134"/>
                </a:lnTo>
                <a:lnTo>
                  <a:pt x="165440" y="59150"/>
                </a:lnTo>
                <a:lnTo>
                  <a:pt x="173399" y="67280"/>
                </a:lnTo>
                <a:lnTo>
                  <a:pt x="178595" y="79149"/>
                </a:lnTo>
                <a:lnTo>
                  <a:pt x="180455" y="93379"/>
                </a:lnTo>
                <a:lnTo>
                  <a:pt x="180167" y="95831"/>
                </a:lnTo>
                <a:lnTo>
                  <a:pt x="178154" y="99218"/>
                </a:lnTo>
                <a:lnTo>
                  <a:pt x="172689" y="105849"/>
                </a:lnTo>
                <a:lnTo>
                  <a:pt x="162047" y="118038"/>
                </a:lnTo>
                <a:lnTo>
                  <a:pt x="151607" y="140069"/>
                </a:lnTo>
                <a:lnTo>
                  <a:pt x="125210" y="176800"/>
                </a:lnTo>
                <a:lnTo>
                  <a:pt x="121535" y="190433"/>
                </a:lnTo>
                <a:lnTo>
                  <a:pt x="107410" y="210894"/>
                </a:lnTo>
                <a:lnTo>
                  <a:pt x="99462" y="224339"/>
                </a:lnTo>
                <a:lnTo>
                  <a:pt x="94908" y="237782"/>
                </a:lnTo>
                <a:lnTo>
                  <a:pt x="92308" y="251026"/>
                </a:lnTo>
                <a:lnTo>
                  <a:pt x="90227" y="263876"/>
                </a:lnTo>
                <a:lnTo>
                  <a:pt x="89609" y="265457"/>
                </a:lnTo>
                <a:lnTo>
                  <a:pt x="89609" y="268599"/>
                </a:lnTo>
                <a:lnTo>
                  <a:pt x="91652" y="277684"/>
                </a:lnTo>
                <a:lnTo>
                  <a:pt x="97212" y="285394"/>
                </a:lnTo>
                <a:lnTo>
                  <a:pt x="105406" y="290734"/>
                </a:lnTo>
                <a:lnTo>
                  <a:pt x="115389" y="292734"/>
                </a:lnTo>
                <a:lnTo>
                  <a:pt x="117849" y="292734"/>
                </a:lnTo>
                <a:lnTo>
                  <a:pt x="189157" y="285390"/>
                </a:lnTo>
                <a:lnTo>
                  <a:pt x="259636" y="282766"/>
                </a:lnTo>
                <a:lnTo>
                  <a:pt x="280602" y="278866"/>
                </a:lnTo>
                <a:lnTo>
                  <a:pt x="297998" y="270834"/>
                </a:lnTo>
                <a:lnTo>
                  <a:pt x="309870" y="259457"/>
                </a:lnTo>
                <a:lnTo>
                  <a:pt x="314262" y="245521"/>
                </a:lnTo>
                <a:lnTo>
                  <a:pt x="311616" y="238274"/>
                </a:lnTo>
                <a:lnTo>
                  <a:pt x="304598" y="230831"/>
                </a:lnTo>
                <a:lnTo>
                  <a:pt x="296210" y="225584"/>
                </a:lnTo>
                <a:lnTo>
                  <a:pt x="191502" y="225584"/>
                </a:lnTo>
                <a:lnTo>
                  <a:pt x="185366" y="225061"/>
                </a:lnTo>
                <a:lnTo>
                  <a:pt x="181073" y="221385"/>
                </a:lnTo>
                <a:lnTo>
                  <a:pt x="181073" y="217187"/>
                </a:lnTo>
                <a:lnTo>
                  <a:pt x="191046" y="195919"/>
                </a:lnTo>
                <a:lnTo>
                  <a:pt x="212988" y="163090"/>
                </a:lnTo>
                <a:lnTo>
                  <a:pt x="234930" y="121507"/>
                </a:lnTo>
                <a:lnTo>
                  <a:pt x="244903" y="73976"/>
                </a:lnTo>
                <a:lnTo>
                  <a:pt x="244429" y="56134"/>
                </a:lnTo>
                <a:close/>
              </a:path>
              <a:path w="314325" h="292735">
                <a:moveTo>
                  <a:pt x="243060" y="216663"/>
                </a:moveTo>
                <a:lnTo>
                  <a:pt x="230171" y="219815"/>
                </a:lnTo>
                <a:lnTo>
                  <a:pt x="215438" y="219815"/>
                </a:lnTo>
                <a:lnTo>
                  <a:pt x="191502" y="225584"/>
                </a:lnTo>
                <a:lnTo>
                  <a:pt x="296210" y="225584"/>
                </a:lnTo>
                <a:lnTo>
                  <a:pt x="294587" y="224569"/>
                </a:lnTo>
                <a:lnTo>
                  <a:pt x="282965" y="220862"/>
                </a:lnTo>
                <a:lnTo>
                  <a:pt x="243060" y="216663"/>
                </a:lnTo>
                <a:close/>
              </a:path>
              <a:path w="314325" h="292735">
                <a:moveTo>
                  <a:pt x="143629" y="0"/>
                </a:moveTo>
                <a:lnTo>
                  <a:pt x="133189" y="3151"/>
                </a:lnTo>
                <a:lnTo>
                  <a:pt x="111713" y="8921"/>
                </a:lnTo>
                <a:lnTo>
                  <a:pt x="90227" y="14167"/>
                </a:lnTo>
                <a:lnTo>
                  <a:pt x="75495" y="20983"/>
                </a:lnTo>
                <a:lnTo>
                  <a:pt x="32370" y="37103"/>
                </a:lnTo>
                <a:lnTo>
                  <a:pt x="4728" y="69660"/>
                </a:lnTo>
                <a:lnTo>
                  <a:pt x="0" y="89180"/>
                </a:lnTo>
                <a:lnTo>
                  <a:pt x="2570" y="99805"/>
                </a:lnTo>
                <a:lnTo>
                  <a:pt x="9514" y="108856"/>
                </a:lnTo>
                <a:lnTo>
                  <a:pt x="19679" y="115153"/>
                </a:lnTo>
                <a:lnTo>
                  <a:pt x="31915" y="117514"/>
                </a:lnTo>
                <a:lnTo>
                  <a:pt x="40113" y="114293"/>
                </a:lnTo>
                <a:lnTo>
                  <a:pt x="49637" y="106694"/>
                </a:lnTo>
                <a:lnTo>
                  <a:pt x="58587" y="97817"/>
                </a:lnTo>
                <a:lnTo>
                  <a:pt x="65066" y="90761"/>
                </a:lnTo>
                <a:lnTo>
                  <a:pt x="116006" y="65055"/>
                </a:lnTo>
                <a:lnTo>
                  <a:pt x="125210" y="57705"/>
                </a:lnTo>
                <a:lnTo>
                  <a:pt x="150764" y="56306"/>
                </a:lnTo>
                <a:lnTo>
                  <a:pt x="155293" y="56134"/>
                </a:lnTo>
                <a:lnTo>
                  <a:pt x="244429" y="56134"/>
                </a:lnTo>
                <a:lnTo>
                  <a:pt x="244097" y="43650"/>
                </a:lnTo>
                <a:lnTo>
                  <a:pt x="238458" y="26164"/>
                </a:lnTo>
                <a:lnTo>
                  <a:pt x="223152" y="14877"/>
                </a:lnTo>
                <a:lnTo>
                  <a:pt x="193344" y="3151"/>
                </a:lnTo>
                <a:lnTo>
                  <a:pt x="163272" y="1047"/>
                </a:lnTo>
                <a:lnTo>
                  <a:pt x="143629" y="0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68650" y="6087278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69" h="308610">
                <a:moveTo>
                  <a:pt x="192727" y="197784"/>
                </a:moveTo>
                <a:lnTo>
                  <a:pt x="90834" y="197784"/>
                </a:lnTo>
                <a:lnTo>
                  <a:pt x="117849" y="198308"/>
                </a:lnTo>
                <a:lnTo>
                  <a:pt x="124593" y="198308"/>
                </a:lnTo>
                <a:lnTo>
                  <a:pt x="129514" y="201983"/>
                </a:lnTo>
                <a:lnTo>
                  <a:pt x="129514" y="216674"/>
                </a:lnTo>
                <a:lnTo>
                  <a:pt x="128975" y="228483"/>
                </a:lnTo>
                <a:lnTo>
                  <a:pt x="127515" y="239555"/>
                </a:lnTo>
                <a:lnTo>
                  <a:pt x="125366" y="249940"/>
                </a:lnTo>
                <a:lnTo>
                  <a:pt x="122760" y="259688"/>
                </a:lnTo>
                <a:lnTo>
                  <a:pt x="120300" y="269133"/>
                </a:lnTo>
                <a:lnTo>
                  <a:pt x="119135" y="276605"/>
                </a:lnTo>
                <a:lnTo>
                  <a:pt x="119074" y="283289"/>
                </a:lnTo>
                <a:lnTo>
                  <a:pt x="121135" y="295639"/>
                </a:lnTo>
                <a:lnTo>
                  <a:pt x="126820" y="303361"/>
                </a:lnTo>
                <a:lnTo>
                  <a:pt x="135383" y="307342"/>
                </a:lnTo>
                <a:lnTo>
                  <a:pt x="146079" y="308472"/>
                </a:lnTo>
                <a:lnTo>
                  <a:pt x="165336" y="304078"/>
                </a:lnTo>
                <a:lnTo>
                  <a:pt x="181372" y="292603"/>
                </a:lnTo>
                <a:lnTo>
                  <a:pt x="192345" y="276605"/>
                </a:lnTo>
                <a:lnTo>
                  <a:pt x="196412" y="258641"/>
                </a:lnTo>
                <a:lnTo>
                  <a:pt x="195933" y="251423"/>
                </a:lnTo>
                <a:lnTo>
                  <a:pt x="194878" y="241060"/>
                </a:lnTo>
                <a:lnTo>
                  <a:pt x="193824" y="230305"/>
                </a:lnTo>
                <a:lnTo>
                  <a:pt x="193344" y="221909"/>
                </a:lnTo>
                <a:lnTo>
                  <a:pt x="193344" y="216140"/>
                </a:lnTo>
                <a:lnTo>
                  <a:pt x="191502" y="209323"/>
                </a:lnTo>
                <a:lnTo>
                  <a:pt x="191502" y="200402"/>
                </a:lnTo>
                <a:lnTo>
                  <a:pt x="192727" y="197784"/>
                </a:lnTo>
                <a:close/>
              </a:path>
              <a:path w="293369" h="308610">
                <a:moveTo>
                  <a:pt x="269476" y="197784"/>
                </a:moveTo>
                <a:lnTo>
                  <a:pt x="197637" y="197784"/>
                </a:lnTo>
                <a:lnTo>
                  <a:pt x="206922" y="198686"/>
                </a:lnTo>
                <a:lnTo>
                  <a:pt x="224572" y="202652"/>
                </a:lnTo>
                <a:lnTo>
                  <a:pt x="233856" y="203554"/>
                </a:lnTo>
                <a:lnTo>
                  <a:pt x="238149" y="203554"/>
                </a:lnTo>
                <a:lnTo>
                  <a:pt x="261704" y="201061"/>
                </a:lnTo>
                <a:lnTo>
                  <a:pt x="269476" y="197784"/>
                </a:lnTo>
                <a:close/>
              </a:path>
              <a:path w="293369" h="308610">
                <a:moveTo>
                  <a:pt x="77337" y="0"/>
                </a:moveTo>
                <a:lnTo>
                  <a:pt x="38840" y="26340"/>
                </a:lnTo>
                <a:lnTo>
                  <a:pt x="27004" y="70301"/>
                </a:lnTo>
                <a:lnTo>
                  <a:pt x="27622" y="80269"/>
                </a:lnTo>
                <a:lnTo>
                  <a:pt x="16575" y="107022"/>
                </a:lnTo>
                <a:lnTo>
                  <a:pt x="15339" y="121713"/>
                </a:lnTo>
                <a:lnTo>
                  <a:pt x="0" y="159482"/>
                </a:lnTo>
                <a:lnTo>
                  <a:pt x="4295" y="165105"/>
                </a:lnTo>
                <a:lnTo>
                  <a:pt x="15955" y="177713"/>
                </a:lnTo>
                <a:lnTo>
                  <a:pt x="33139" y="190911"/>
                </a:lnTo>
                <a:lnTo>
                  <a:pt x="54008" y="198308"/>
                </a:lnTo>
                <a:lnTo>
                  <a:pt x="76720" y="200402"/>
                </a:lnTo>
                <a:lnTo>
                  <a:pt x="90834" y="197784"/>
                </a:lnTo>
                <a:lnTo>
                  <a:pt x="269476" y="197784"/>
                </a:lnTo>
                <a:lnTo>
                  <a:pt x="278813" y="193847"/>
                </a:lnTo>
                <a:lnTo>
                  <a:pt x="289247" y="182306"/>
                </a:lnTo>
                <a:lnTo>
                  <a:pt x="292776" y="166832"/>
                </a:lnTo>
                <a:lnTo>
                  <a:pt x="290878" y="156788"/>
                </a:lnTo>
                <a:lnTo>
                  <a:pt x="285412" y="147483"/>
                </a:lnTo>
                <a:lnTo>
                  <a:pt x="280001" y="143220"/>
                </a:lnTo>
                <a:lnTo>
                  <a:pt x="125210" y="143220"/>
                </a:lnTo>
                <a:lnTo>
                  <a:pt x="122182" y="143122"/>
                </a:lnTo>
                <a:lnTo>
                  <a:pt x="117081" y="142434"/>
                </a:lnTo>
                <a:lnTo>
                  <a:pt x="100593" y="139555"/>
                </a:lnTo>
                <a:lnTo>
                  <a:pt x="72427" y="139555"/>
                </a:lnTo>
                <a:lnTo>
                  <a:pt x="64448" y="135880"/>
                </a:lnTo>
                <a:lnTo>
                  <a:pt x="68741" y="120666"/>
                </a:lnTo>
                <a:lnTo>
                  <a:pt x="78563" y="104928"/>
                </a:lnTo>
                <a:lnTo>
                  <a:pt x="90227" y="50364"/>
                </a:lnTo>
                <a:lnTo>
                  <a:pt x="95336" y="44038"/>
                </a:lnTo>
                <a:lnTo>
                  <a:pt x="101197" y="35941"/>
                </a:lnTo>
                <a:lnTo>
                  <a:pt x="106022" y="28236"/>
                </a:lnTo>
                <a:lnTo>
                  <a:pt x="108028" y="23088"/>
                </a:lnTo>
                <a:lnTo>
                  <a:pt x="105821" y="14391"/>
                </a:lnTo>
                <a:lnTo>
                  <a:pt x="99585" y="7020"/>
                </a:lnTo>
                <a:lnTo>
                  <a:pt x="89899" y="1911"/>
                </a:lnTo>
                <a:lnTo>
                  <a:pt x="77337" y="0"/>
                </a:lnTo>
                <a:close/>
              </a:path>
              <a:path w="293369" h="308610">
                <a:moveTo>
                  <a:pt x="184748" y="2104"/>
                </a:moveTo>
                <a:lnTo>
                  <a:pt x="167074" y="5112"/>
                </a:lnTo>
                <a:lnTo>
                  <a:pt x="157513" y="13185"/>
                </a:lnTo>
                <a:lnTo>
                  <a:pt x="153590" y="24898"/>
                </a:lnTo>
                <a:lnTo>
                  <a:pt x="152833" y="38826"/>
                </a:lnTo>
                <a:lnTo>
                  <a:pt x="152833" y="56657"/>
                </a:lnTo>
                <a:lnTo>
                  <a:pt x="139325" y="104928"/>
                </a:lnTo>
                <a:lnTo>
                  <a:pt x="138718" y="107022"/>
                </a:lnTo>
                <a:lnTo>
                  <a:pt x="138718" y="119619"/>
                </a:lnTo>
                <a:lnTo>
                  <a:pt x="143011" y="125912"/>
                </a:lnTo>
                <a:lnTo>
                  <a:pt x="143011" y="140079"/>
                </a:lnTo>
                <a:lnTo>
                  <a:pt x="135032" y="143220"/>
                </a:lnTo>
                <a:lnTo>
                  <a:pt x="280001" y="143220"/>
                </a:lnTo>
                <a:lnTo>
                  <a:pt x="276723" y="140638"/>
                </a:lnTo>
                <a:lnTo>
                  <a:pt x="274294" y="140079"/>
                </a:lnTo>
                <a:lnTo>
                  <a:pt x="221574" y="140079"/>
                </a:lnTo>
                <a:lnTo>
                  <a:pt x="202548" y="133252"/>
                </a:lnTo>
                <a:lnTo>
                  <a:pt x="200705" y="116467"/>
                </a:lnTo>
                <a:lnTo>
                  <a:pt x="200830" y="105478"/>
                </a:lnTo>
                <a:lnTo>
                  <a:pt x="201703" y="98568"/>
                </a:lnTo>
                <a:lnTo>
                  <a:pt x="204071" y="90773"/>
                </a:lnTo>
                <a:lnTo>
                  <a:pt x="208684" y="78699"/>
                </a:lnTo>
                <a:lnTo>
                  <a:pt x="212988" y="64532"/>
                </a:lnTo>
                <a:lnTo>
                  <a:pt x="210527" y="43548"/>
                </a:lnTo>
                <a:lnTo>
                  <a:pt x="211145" y="25716"/>
                </a:lnTo>
                <a:lnTo>
                  <a:pt x="209437" y="16713"/>
                </a:lnTo>
                <a:lnTo>
                  <a:pt x="204390" y="9186"/>
                </a:lnTo>
                <a:lnTo>
                  <a:pt x="196121" y="4022"/>
                </a:lnTo>
                <a:lnTo>
                  <a:pt x="184748" y="2104"/>
                </a:lnTo>
                <a:close/>
              </a:path>
              <a:path w="293369" h="308610">
                <a:moveTo>
                  <a:pt x="265154" y="137974"/>
                </a:moveTo>
                <a:lnTo>
                  <a:pt x="263311" y="137974"/>
                </a:lnTo>
                <a:lnTo>
                  <a:pt x="221574" y="140079"/>
                </a:lnTo>
                <a:lnTo>
                  <a:pt x="274294" y="140079"/>
                </a:lnTo>
                <a:lnTo>
                  <a:pt x="265154" y="137974"/>
                </a:lnTo>
                <a:close/>
              </a:path>
              <a:path w="293369" h="308610">
                <a:moveTo>
                  <a:pt x="85934" y="136927"/>
                </a:moveTo>
                <a:lnTo>
                  <a:pt x="72427" y="139555"/>
                </a:lnTo>
                <a:lnTo>
                  <a:pt x="100593" y="139555"/>
                </a:lnTo>
                <a:lnTo>
                  <a:pt x="85934" y="136927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60160" y="8099661"/>
            <a:ext cx="91463" cy="1004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98817" y="8099659"/>
            <a:ext cx="113745" cy="981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74808" y="8085639"/>
            <a:ext cx="153509" cy="121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86355" y="8107818"/>
            <a:ext cx="97913" cy="89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45533" y="8097367"/>
            <a:ext cx="107881" cy="1096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21424" y="8036180"/>
            <a:ext cx="28575" cy="164465"/>
          </a:xfrm>
          <a:custGeom>
            <a:avLst/>
            <a:gdLst/>
            <a:ahLst/>
            <a:cxnLst/>
            <a:rect l="l" t="t" r="r" b="b"/>
            <a:pathLst>
              <a:path w="28575" h="164465">
                <a:moveTo>
                  <a:pt x="26679" y="57359"/>
                </a:moveTo>
                <a:lnTo>
                  <a:pt x="19057" y="57359"/>
                </a:lnTo>
                <a:lnTo>
                  <a:pt x="15538" y="60165"/>
                </a:lnTo>
                <a:lnTo>
                  <a:pt x="14366" y="62720"/>
                </a:lnTo>
                <a:lnTo>
                  <a:pt x="11434" y="70113"/>
                </a:lnTo>
                <a:lnTo>
                  <a:pt x="8795" y="76992"/>
                </a:lnTo>
                <a:lnTo>
                  <a:pt x="6743" y="81840"/>
                </a:lnTo>
                <a:lnTo>
                  <a:pt x="6156" y="89997"/>
                </a:lnTo>
                <a:lnTo>
                  <a:pt x="6184" y="106743"/>
                </a:lnTo>
                <a:lnTo>
                  <a:pt x="6376" y="112497"/>
                </a:lnTo>
                <a:lnTo>
                  <a:pt x="6899" y="118344"/>
                </a:lnTo>
                <a:lnTo>
                  <a:pt x="7915" y="126959"/>
                </a:lnTo>
                <a:lnTo>
                  <a:pt x="8795" y="143534"/>
                </a:lnTo>
                <a:lnTo>
                  <a:pt x="8795" y="147356"/>
                </a:lnTo>
                <a:lnTo>
                  <a:pt x="7036" y="151943"/>
                </a:lnTo>
                <a:lnTo>
                  <a:pt x="7036" y="160612"/>
                </a:lnTo>
                <a:lnTo>
                  <a:pt x="8502" y="163932"/>
                </a:lnTo>
                <a:lnTo>
                  <a:pt x="19057" y="163932"/>
                </a:lnTo>
                <a:lnTo>
                  <a:pt x="23161" y="159335"/>
                </a:lnTo>
                <a:lnTo>
                  <a:pt x="24627" y="154236"/>
                </a:lnTo>
                <a:lnTo>
                  <a:pt x="26093" y="148885"/>
                </a:lnTo>
                <a:lnTo>
                  <a:pt x="23454" y="138435"/>
                </a:lnTo>
                <a:lnTo>
                  <a:pt x="23454" y="125682"/>
                </a:lnTo>
                <a:lnTo>
                  <a:pt x="26386" y="116509"/>
                </a:lnTo>
                <a:lnTo>
                  <a:pt x="27852" y="110645"/>
                </a:lnTo>
                <a:lnTo>
                  <a:pt x="26093" y="81327"/>
                </a:lnTo>
                <a:lnTo>
                  <a:pt x="28438" y="68071"/>
                </a:lnTo>
                <a:lnTo>
                  <a:pt x="26973" y="63998"/>
                </a:lnTo>
                <a:lnTo>
                  <a:pt x="26679" y="57359"/>
                </a:lnTo>
                <a:close/>
              </a:path>
              <a:path w="28575" h="164465">
                <a:moveTo>
                  <a:pt x="12313" y="0"/>
                </a:moveTo>
                <a:lnTo>
                  <a:pt x="8502" y="5099"/>
                </a:lnTo>
                <a:lnTo>
                  <a:pt x="1465" y="11224"/>
                </a:lnTo>
                <a:lnTo>
                  <a:pt x="0" y="18355"/>
                </a:lnTo>
                <a:lnTo>
                  <a:pt x="3518" y="23454"/>
                </a:lnTo>
                <a:lnTo>
                  <a:pt x="4690" y="25496"/>
                </a:lnTo>
                <a:lnTo>
                  <a:pt x="8502" y="26260"/>
                </a:lnTo>
                <a:lnTo>
                  <a:pt x="13779" y="26260"/>
                </a:lnTo>
                <a:lnTo>
                  <a:pt x="19643" y="26009"/>
                </a:lnTo>
                <a:lnTo>
                  <a:pt x="26093" y="18868"/>
                </a:lnTo>
                <a:lnTo>
                  <a:pt x="26093" y="3570"/>
                </a:lnTo>
                <a:lnTo>
                  <a:pt x="23454" y="1277"/>
                </a:lnTo>
                <a:lnTo>
                  <a:pt x="18470" y="513"/>
                </a:lnTo>
                <a:lnTo>
                  <a:pt x="12313" y="0"/>
                </a:lnTo>
                <a:close/>
              </a:path>
            </a:pathLst>
          </a:custGeom>
          <a:solidFill>
            <a:srgbClr val="48A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11127" y="8033636"/>
            <a:ext cx="113745" cy="1641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882617" y="8097367"/>
            <a:ext cx="107881" cy="1096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822032" y="8086338"/>
            <a:ext cx="153509" cy="121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40028" y="8036883"/>
            <a:ext cx="28575" cy="164465"/>
          </a:xfrm>
          <a:custGeom>
            <a:avLst/>
            <a:gdLst/>
            <a:ahLst/>
            <a:cxnLst/>
            <a:rect l="l" t="t" r="r" b="b"/>
            <a:pathLst>
              <a:path w="28575" h="164465">
                <a:moveTo>
                  <a:pt x="26679" y="57359"/>
                </a:moveTo>
                <a:lnTo>
                  <a:pt x="19057" y="57359"/>
                </a:lnTo>
                <a:lnTo>
                  <a:pt x="15538" y="60165"/>
                </a:lnTo>
                <a:lnTo>
                  <a:pt x="14366" y="62720"/>
                </a:lnTo>
                <a:lnTo>
                  <a:pt x="11434" y="70113"/>
                </a:lnTo>
                <a:lnTo>
                  <a:pt x="8806" y="76992"/>
                </a:lnTo>
                <a:lnTo>
                  <a:pt x="6743" y="81840"/>
                </a:lnTo>
                <a:lnTo>
                  <a:pt x="6156" y="89997"/>
                </a:lnTo>
                <a:lnTo>
                  <a:pt x="6184" y="106738"/>
                </a:lnTo>
                <a:lnTo>
                  <a:pt x="6378" y="112490"/>
                </a:lnTo>
                <a:lnTo>
                  <a:pt x="6903" y="118338"/>
                </a:lnTo>
                <a:lnTo>
                  <a:pt x="7926" y="126959"/>
                </a:lnTo>
                <a:lnTo>
                  <a:pt x="8806" y="143534"/>
                </a:lnTo>
                <a:lnTo>
                  <a:pt x="8806" y="147356"/>
                </a:lnTo>
                <a:lnTo>
                  <a:pt x="7036" y="151943"/>
                </a:lnTo>
                <a:lnTo>
                  <a:pt x="7036" y="160612"/>
                </a:lnTo>
                <a:lnTo>
                  <a:pt x="8502" y="163921"/>
                </a:lnTo>
                <a:lnTo>
                  <a:pt x="19057" y="163921"/>
                </a:lnTo>
                <a:lnTo>
                  <a:pt x="23161" y="159335"/>
                </a:lnTo>
                <a:lnTo>
                  <a:pt x="24627" y="154236"/>
                </a:lnTo>
                <a:lnTo>
                  <a:pt x="26093" y="148885"/>
                </a:lnTo>
                <a:lnTo>
                  <a:pt x="23454" y="138435"/>
                </a:lnTo>
                <a:lnTo>
                  <a:pt x="23454" y="125682"/>
                </a:lnTo>
                <a:lnTo>
                  <a:pt x="26386" y="116509"/>
                </a:lnTo>
                <a:lnTo>
                  <a:pt x="27852" y="110645"/>
                </a:lnTo>
                <a:lnTo>
                  <a:pt x="26093" y="81327"/>
                </a:lnTo>
                <a:lnTo>
                  <a:pt x="28438" y="68071"/>
                </a:lnTo>
                <a:lnTo>
                  <a:pt x="26973" y="63987"/>
                </a:lnTo>
                <a:lnTo>
                  <a:pt x="26679" y="57359"/>
                </a:lnTo>
                <a:close/>
              </a:path>
              <a:path w="28575" h="164465">
                <a:moveTo>
                  <a:pt x="12313" y="0"/>
                </a:moveTo>
                <a:lnTo>
                  <a:pt x="8502" y="5099"/>
                </a:lnTo>
                <a:lnTo>
                  <a:pt x="1465" y="11214"/>
                </a:lnTo>
                <a:lnTo>
                  <a:pt x="0" y="18355"/>
                </a:lnTo>
                <a:lnTo>
                  <a:pt x="3518" y="23454"/>
                </a:lnTo>
                <a:lnTo>
                  <a:pt x="4701" y="25496"/>
                </a:lnTo>
                <a:lnTo>
                  <a:pt x="8502" y="26260"/>
                </a:lnTo>
                <a:lnTo>
                  <a:pt x="13779" y="26260"/>
                </a:lnTo>
                <a:lnTo>
                  <a:pt x="19643" y="26009"/>
                </a:lnTo>
                <a:lnTo>
                  <a:pt x="26093" y="18868"/>
                </a:lnTo>
                <a:lnTo>
                  <a:pt x="26093" y="3570"/>
                </a:lnTo>
                <a:lnTo>
                  <a:pt x="23454" y="1277"/>
                </a:lnTo>
                <a:lnTo>
                  <a:pt x="18470" y="513"/>
                </a:lnTo>
                <a:lnTo>
                  <a:pt x="12313" y="0"/>
                </a:lnTo>
                <a:close/>
              </a:path>
            </a:pathLst>
          </a:custGeom>
          <a:solidFill>
            <a:srgbClr val="AD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11263" y="8095261"/>
            <a:ext cx="111986" cy="1190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85402" y="8036883"/>
            <a:ext cx="28575" cy="164465"/>
          </a:xfrm>
          <a:custGeom>
            <a:avLst/>
            <a:gdLst/>
            <a:ahLst/>
            <a:cxnLst/>
            <a:rect l="l" t="t" r="r" b="b"/>
            <a:pathLst>
              <a:path w="28575" h="164465">
                <a:moveTo>
                  <a:pt x="26669" y="57359"/>
                </a:moveTo>
                <a:lnTo>
                  <a:pt x="19046" y="57359"/>
                </a:lnTo>
                <a:lnTo>
                  <a:pt x="15528" y="60165"/>
                </a:lnTo>
                <a:lnTo>
                  <a:pt x="14355" y="62720"/>
                </a:lnTo>
                <a:lnTo>
                  <a:pt x="11423" y="70113"/>
                </a:lnTo>
                <a:lnTo>
                  <a:pt x="8785" y="76992"/>
                </a:lnTo>
                <a:lnTo>
                  <a:pt x="6732" y="81840"/>
                </a:lnTo>
                <a:lnTo>
                  <a:pt x="6146" y="89997"/>
                </a:lnTo>
                <a:lnTo>
                  <a:pt x="6173" y="106738"/>
                </a:lnTo>
                <a:lnTo>
                  <a:pt x="6366" y="112490"/>
                </a:lnTo>
                <a:lnTo>
                  <a:pt x="6888" y="118338"/>
                </a:lnTo>
                <a:lnTo>
                  <a:pt x="7905" y="126959"/>
                </a:lnTo>
                <a:lnTo>
                  <a:pt x="8785" y="143534"/>
                </a:lnTo>
                <a:lnTo>
                  <a:pt x="8785" y="147356"/>
                </a:lnTo>
                <a:lnTo>
                  <a:pt x="7025" y="151943"/>
                </a:lnTo>
                <a:lnTo>
                  <a:pt x="7025" y="160612"/>
                </a:lnTo>
                <a:lnTo>
                  <a:pt x="8491" y="163921"/>
                </a:lnTo>
                <a:lnTo>
                  <a:pt x="19046" y="163921"/>
                </a:lnTo>
                <a:lnTo>
                  <a:pt x="23151" y="159335"/>
                </a:lnTo>
                <a:lnTo>
                  <a:pt x="24617" y="154236"/>
                </a:lnTo>
                <a:lnTo>
                  <a:pt x="26082" y="148885"/>
                </a:lnTo>
                <a:lnTo>
                  <a:pt x="23444" y="138435"/>
                </a:lnTo>
                <a:lnTo>
                  <a:pt x="23444" y="125682"/>
                </a:lnTo>
                <a:lnTo>
                  <a:pt x="26376" y="116509"/>
                </a:lnTo>
                <a:lnTo>
                  <a:pt x="27842" y="110645"/>
                </a:lnTo>
                <a:lnTo>
                  <a:pt x="26082" y="81327"/>
                </a:lnTo>
                <a:lnTo>
                  <a:pt x="28428" y="68071"/>
                </a:lnTo>
                <a:lnTo>
                  <a:pt x="26962" y="63987"/>
                </a:lnTo>
                <a:lnTo>
                  <a:pt x="26669" y="57359"/>
                </a:lnTo>
                <a:close/>
              </a:path>
              <a:path w="28575" h="164465">
                <a:moveTo>
                  <a:pt x="12303" y="0"/>
                </a:moveTo>
                <a:lnTo>
                  <a:pt x="8491" y="5099"/>
                </a:lnTo>
                <a:lnTo>
                  <a:pt x="1455" y="11214"/>
                </a:lnTo>
                <a:lnTo>
                  <a:pt x="0" y="18355"/>
                </a:lnTo>
                <a:lnTo>
                  <a:pt x="3507" y="23454"/>
                </a:lnTo>
                <a:lnTo>
                  <a:pt x="4680" y="25496"/>
                </a:lnTo>
                <a:lnTo>
                  <a:pt x="8491" y="26260"/>
                </a:lnTo>
                <a:lnTo>
                  <a:pt x="13769" y="26260"/>
                </a:lnTo>
                <a:lnTo>
                  <a:pt x="19632" y="26009"/>
                </a:lnTo>
                <a:lnTo>
                  <a:pt x="26082" y="18868"/>
                </a:lnTo>
                <a:lnTo>
                  <a:pt x="26082" y="3570"/>
                </a:lnTo>
                <a:lnTo>
                  <a:pt x="23444" y="1277"/>
                </a:lnTo>
                <a:lnTo>
                  <a:pt x="18460" y="513"/>
                </a:lnTo>
                <a:lnTo>
                  <a:pt x="12303" y="0"/>
                </a:lnTo>
                <a:close/>
              </a:path>
            </a:pathLst>
          </a:custGeom>
          <a:solidFill>
            <a:srgbClr val="AD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375096" y="8034336"/>
            <a:ext cx="113734" cy="1641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46588" y="8098070"/>
            <a:ext cx="107881" cy="1096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50768" y="8026472"/>
            <a:ext cx="1699282" cy="2648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7</a:t>
            </a:fld>
            <a:r>
              <a:rPr spc="-125" dirty="0"/>
              <a:t>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3182190" y="6696684"/>
            <a:ext cx="253746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5" dirty="0">
                <a:latin typeface="Lucida Sans"/>
                <a:cs typeface="Lucida Sans"/>
              </a:rPr>
              <a:t>https://celam.org/</a:t>
            </a:r>
            <a:endParaRPr sz="2050">
              <a:latin typeface="Lucida Sans"/>
              <a:cs typeface="Lucida Sans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AF9C81A5-0B7D-32C6-931E-23CCFE79FCC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789" y="3478194"/>
            <a:ext cx="3303067" cy="4661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824</Words>
  <Application>Microsoft Macintosh PowerPoint</Application>
  <PresentationFormat>Personalizado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Lucida Sans</vt:lpstr>
      <vt:lpstr>Lucida Sans Unicode</vt:lpstr>
      <vt:lpstr>Times New Roman</vt:lpstr>
      <vt:lpstr>Office Theme</vt:lpstr>
      <vt:lpstr>Presentación de PowerPoint</vt:lpstr>
      <vt:lpstr>Presentación de PowerPoint</vt:lpstr>
      <vt:lpstr>¿Qué es la conversación espiritual?</vt:lpstr>
      <vt:lpstr>¿Cuáles son los pasos para realizar una conversación espiritual?</vt:lpstr>
      <vt:lpstr>Presentación de PowerPoint</vt:lpstr>
      <vt:lpstr>TERCERA RONDA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de la conversacion</dc:title>
  <cp:lastModifiedBy>Microsoft Office User</cp:lastModifiedBy>
  <cp:revision>3</cp:revision>
  <dcterms:created xsi:type="dcterms:W3CDTF">2026-02-16T12:51:25Z</dcterms:created>
  <dcterms:modified xsi:type="dcterms:W3CDTF">2026-02-17T12:15:26Z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2026-02-16T00:00:00Z</vt:filetime>
  </property>
</Properties>
</file>