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1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8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3339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40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2671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9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94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5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4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3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6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8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6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0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7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6084593" cy="1646302"/>
          </a:xfrm>
        </p:spPr>
        <p:txBody>
          <a:bodyPr/>
          <a:lstStyle/>
          <a:p>
            <a:r>
              <a:rPr lang="es-ES" noProof="0" dirty="0"/>
              <a:t>La Sinodalidad como Corresponsabilidad en la Iglesia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noProof="0" dirty="0"/>
              <a:t>Propuestas del Sínodo de los Obispos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Ministerios Laicales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noProof="0" dirty="0"/>
              <a:t>Fomentar ministerios laicales estables.</a:t>
            </a:r>
          </a:p>
          <a:p>
            <a:r>
              <a:rPr lang="es-ES" sz="3200" noProof="0" dirty="0"/>
              <a:t>Ampliar la participación de los laicos en la toma de decisiones.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Fortalecimiento de la Unidad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noProof="0" dirty="0"/>
              <a:t>Promover el diálogo ecuménico.</a:t>
            </a:r>
          </a:p>
          <a:p>
            <a:r>
              <a:rPr lang="es-ES" sz="3600" noProof="0" dirty="0"/>
              <a:t>Colaborar entre distintas tradiciones cristianas.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Evaluación y Rendición de Cuentas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noProof="0" dirty="0"/>
              <a:t>Implementar procesos de evaluación pastoral.</a:t>
            </a:r>
          </a:p>
          <a:p>
            <a:r>
              <a:rPr lang="es-ES" sz="3200" noProof="0" dirty="0"/>
              <a:t>Asegurar la transparencia en la gestión eclesial.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Acompañamiento Pastoral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noProof="0" dirty="0"/>
              <a:t>Crear ministerios de escucha para personas al margen.</a:t>
            </a:r>
          </a:p>
          <a:p>
            <a:r>
              <a:rPr lang="es-ES" sz="3200" noProof="0" dirty="0"/>
              <a:t>Promover una pastoral de inclusión y misericordia.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Conclusión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noProof="0" dirty="0"/>
              <a:t>“Una Iglesia sinodal es una Iglesia de puertas abiertas, donde todos somos corresponsables de su misión.”</a:t>
            </a:r>
          </a:p>
          <a:p>
            <a:r>
              <a:rPr lang="es-ES" sz="3200" noProof="0" dirty="0"/>
              <a:t>Caminar juntos, escuchar juntos, decidir juntos.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AD449-916D-8637-C3E4-8DD3A8050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Premisas de las propuestas sinodales:</a:t>
            </a:r>
          </a:p>
        </p:txBody>
      </p:sp>
      <p:pic>
        <p:nvPicPr>
          <p:cNvPr id="4" name="ANÁLISIS Puntos principales del documento final del sínodo">
            <a:hlinkClick r:id="" action="ppaction://media"/>
            <a:extLst>
              <a:ext uri="{FF2B5EF4-FFF2-40B4-BE49-F238E27FC236}">
                <a16:creationId xmlns:a16="http://schemas.microsoft.com/office/drawing/2014/main" id="{2BCDDC92-4F73-DA2C-0172-D3E9B01BC9A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2316163"/>
            <a:ext cx="6348413" cy="3568700"/>
          </a:xfrm>
        </p:spPr>
      </p:pic>
    </p:spTree>
    <p:extLst>
      <p:ext uri="{BB962C8B-B14F-4D97-AF65-F5344CB8AC3E}">
        <p14:creationId xmlns:p14="http://schemas.microsoft.com/office/powerpoint/2010/main" val="403737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¿Qué es la sinodalidad?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noProof="0" dirty="0"/>
              <a:t>Caminar juntos como Iglesia.</a:t>
            </a:r>
          </a:p>
          <a:p>
            <a:r>
              <a:rPr lang="es-ES" sz="3200" noProof="0" dirty="0"/>
              <a:t>Escuchar al Espíritu a través de todos los miembros.</a:t>
            </a:r>
          </a:p>
          <a:p>
            <a:r>
              <a:rPr lang="es-ES" sz="3200" noProof="0" dirty="0"/>
              <a:t>Construir una Iglesia corresponsable, participativa y en comunión.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Continuar el Proceso Sinodal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noProof="0" dirty="0"/>
              <a:t>Las Iglesias locales deben seguir promoviendo la sinodalidad.</a:t>
            </a:r>
          </a:p>
          <a:p>
            <a:r>
              <a:rPr lang="es-ES" sz="3200" noProof="0" dirty="0"/>
              <a:t>Fomentar la consulta y el discernimiento continuo en la vida eclesial.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Formación Integral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noProof="0" dirty="0"/>
              <a:t>Formación continua para laicos, religiosos y clero.</a:t>
            </a:r>
          </a:p>
          <a:p>
            <a:r>
              <a:rPr lang="es-ES" sz="3600" noProof="0" dirty="0"/>
              <a:t>Incluir ecumenismo, cultura digital y espiritualidad sinodal.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Inclusión de Grupos Marginados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noProof="0" dirty="0"/>
              <a:t>Incluir activamente a pobres, jóvenes y mujeres.</a:t>
            </a:r>
          </a:p>
          <a:p>
            <a:r>
              <a:rPr lang="es-ES" sz="3600" noProof="0" dirty="0"/>
              <a:t>Crear espacios de participación en todos los niveles.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Discernimiento Eclesial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noProof="0" dirty="0"/>
              <a:t>Promover la escucha comunitaria de la Palabra.</a:t>
            </a:r>
          </a:p>
          <a:p>
            <a:r>
              <a:rPr lang="es-ES" sz="3600" noProof="0" dirty="0"/>
              <a:t>Favorecer el discernimiento espiritual compartido.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Cultura de Protección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noProof="0" dirty="0"/>
              <a:t>Establecer normas claras de protección de menores y vulnerables.</a:t>
            </a:r>
          </a:p>
          <a:p>
            <a:r>
              <a:rPr lang="es-ES" sz="3200" noProof="0" dirty="0"/>
              <a:t>Crear ambientes seguros en todas las comunidades.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Revisión de Documentos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noProof="0" dirty="0"/>
              <a:t>Revisar la normativa sobre la relación entre obispos y comunidades.</a:t>
            </a:r>
          </a:p>
          <a:p>
            <a:r>
              <a:rPr lang="es-ES" sz="3200" noProof="0" dirty="0"/>
              <a:t>Actualizar la formación sacerdotal (Ratio </a:t>
            </a:r>
            <a:r>
              <a:rPr lang="es-ES" sz="3200" noProof="0" dirty="0" err="1"/>
              <a:t>Fundamentalis</a:t>
            </a:r>
            <a:r>
              <a:rPr lang="es-ES" sz="3200" noProof="0" dirty="0"/>
              <a:t>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</TotalTime>
  <Words>277</Words>
  <Application>Microsoft Office PowerPoint</Application>
  <PresentationFormat>Presentación en pantalla (4:3)</PresentationFormat>
  <Paragraphs>40</Paragraphs>
  <Slides>14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Faceta</vt:lpstr>
      <vt:lpstr>La Sinodalidad como Corresponsabilidad en la Iglesia</vt:lpstr>
      <vt:lpstr>Premisas de las propuestas sinodales:</vt:lpstr>
      <vt:lpstr>¿Qué es la sinodalidad?</vt:lpstr>
      <vt:lpstr>Continuar el Proceso Sinodal</vt:lpstr>
      <vt:lpstr>Formación Integral</vt:lpstr>
      <vt:lpstr>Inclusión de Grupos Marginados</vt:lpstr>
      <vt:lpstr>Discernimiento Eclesial</vt:lpstr>
      <vt:lpstr>Cultura de Protección</vt:lpstr>
      <vt:lpstr>Revisión de Documentos</vt:lpstr>
      <vt:lpstr>Ministerios Laicales</vt:lpstr>
      <vt:lpstr>Fortalecimiento de la Unidad</vt:lpstr>
      <vt:lpstr>Evaluación y Rendición de Cuentas</vt:lpstr>
      <vt:lpstr>Acompañamiento Pastoral</vt:lpstr>
      <vt:lpstr>Conclusión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Miguel Ángel Morán Manzano</cp:lastModifiedBy>
  <cp:revision>4</cp:revision>
  <dcterms:created xsi:type="dcterms:W3CDTF">2013-01-27T09:14:16Z</dcterms:created>
  <dcterms:modified xsi:type="dcterms:W3CDTF">2025-05-05T19:39:12Z</dcterms:modified>
  <cp:category/>
</cp:coreProperties>
</file>