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67" r:id="rId5"/>
    <p:sldMasterId id="2147483679" r:id="rId6"/>
  </p:sldMasterIdLst>
  <p:notesMasterIdLst>
    <p:notesMasterId r:id="rId31"/>
  </p:notesMasterIdLst>
  <p:sldIdLst>
    <p:sldId id="288" r:id="rId7"/>
    <p:sldId id="289" r:id="rId8"/>
    <p:sldId id="259" r:id="rId9"/>
    <p:sldId id="290" r:id="rId10"/>
    <p:sldId id="291" r:id="rId11"/>
    <p:sldId id="284" r:id="rId12"/>
    <p:sldId id="286" r:id="rId13"/>
    <p:sldId id="292" r:id="rId14"/>
    <p:sldId id="293" r:id="rId15"/>
    <p:sldId id="294" r:id="rId16"/>
    <p:sldId id="265" r:id="rId17"/>
    <p:sldId id="276" r:id="rId18"/>
    <p:sldId id="298" r:id="rId19"/>
    <p:sldId id="297" r:id="rId20"/>
    <p:sldId id="295" r:id="rId21"/>
    <p:sldId id="299" r:id="rId22"/>
    <p:sldId id="296" r:id="rId23"/>
    <p:sldId id="301" r:id="rId24"/>
    <p:sldId id="300" r:id="rId25"/>
    <p:sldId id="305" r:id="rId26"/>
    <p:sldId id="302" r:id="rId27"/>
    <p:sldId id="304" r:id="rId28"/>
    <p:sldId id="303" r:id="rId29"/>
    <p:sldId id="306" r:id="rId30"/>
  </p:sldIdLst>
  <p:sldSz cx="9144000" cy="5143500" type="screen16x9"/>
  <p:notesSz cx="6735763" cy="9866313"/>
  <p:defaultText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DA5B"/>
    <a:srgbClr val="CF112D"/>
    <a:srgbClr val="A0C3C7"/>
    <a:srgbClr val="E14656"/>
    <a:srgbClr val="F4B221"/>
    <a:srgbClr val="8CB8C9"/>
    <a:srgbClr val="F29B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FB11A5-7573-2DCF-73F6-1F33780EA03B}" v="7" dt="2024-09-24T07:56:38.393"/>
    <p1510:client id="{58235813-233A-B53A-DFF5-B2DBA6C07996}" v="64" dt="2024-09-23T19:09:35.507"/>
    <p1510:client id="{6B71ECFA-BF26-3E5D-4062-7EE7C8137BC5}" v="165" dt="2024-09-23T19:28:53.489"/>
    <p1510:client id="{7673E895-DFCA-9931-9B6F-165C3B8124B7}" v="5" dt="2024-09-24T08:20:47.724"/>
    <p1510:client id="{93B31A12-3FEC-CED2-3F40-AB7D40B25CF2}" v="73" dt="2024-09-24T15:21:49.126"/>
    <p1510:client id="{C6A57469-7004-6DF0-3399-F9EC34603A4F}" v="203" dt="2024-09-24T07:44:24.902"/>
    <p1510:client id="{D0F2ADF2-4625-0AC3-BA5A-23D368D7682A}" v="13" dt="2024-09-24T08:26:22.716"/>
    <p1510:client id="{DFD0A6AE-948F-DB46-8412-02A2D4FB15F6}" v="404" dt="2024-09-24T14:45:39.7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lar Algarate Velasco" userId="S::pilar.algarate@caritasmadrid.org::e6a37479-df58-4dec-be2f-bada249d26c8" providerId="AD" clId="Web-{7673E895-DFCA-9931-9B6F-165C3B8124B7}"/>
    <pc:docChg chg="modSld">
      <pc:chgData name="Pilar Algarate Velasco" userId="S::pilar.algarate@caritasmadrid.org::e6a37479-df58-4dec-be2f-bada249d26c8" providerId="AD" clId="Web-{7673E895-DFCA-9931-9B6F-165C3B8124B7}" dt="2024-09-24T08:20:47.724" v="3" actId="1076"/>
      <pc:docMkLst>
        <pc:docMk/>
      </pc:docMkLst>
      <pc:sldChg chg="addSp modSp">
        <pc:chgData name="Pilar Algarate Velasco" userId="S::pilar.algarate@caritasmadrid.org::e6a37479-df58-4dec-be2f-bada249d26c8" providerId="AD" clId="Web-{7673E895-DFCA-9931-9B6F-165C3B8124B7}" dt="2024-09-24T08:20:47.724" v="3" actId="1076"/>
        <pc:sldMkLst>
          <pc:docMk/>
          <pc:sldMk cId="2437540794" sldId="304"/>
        </pc:sldMkLst>
        <pc:picChg chg="add mod">
          <ac:chgData name="Pilar Algarate Velasco" userId="S::pilar.algarate@caritasmadrid.org::e6a37479-df58-4dec-be2f-bada249d26c8" providerId="AD" clId="Web-{7673E895-DFCA-9931-9B6F-165C3B8124B7}" dt="2024-09-24T08:20:47.724" v="3" actId="1076"/>
          <ac:picMkLst>
            <pc:docMk/>
            <pc:sldMk cId="2437540794" sldId="304"/>
            <ac:picMk id="3" creationId="{6FDEC9FA-D451-7FF3-B4A6-2E33964B28B9}"/>
          </ac:picMkLst>
        </pc:picChg>
      </pc:sldChg>
    </pc:docChg>
  </pc:docChgLst>
  <pc:docChgLst>
    <pc:chgData name="Antonio Blázquez Jiménez" userId="S::antonio.blazquez@caritasmadrid.org::1e2f933e-61ed-411e-b102-ddb53c5c98e2" providerId="AD" clId="Web-{C6A57469-7004-6DF0-3399-F9EC34603A4F}"/>
    <pc:docChg chg="modSld">
      <pc:chgData name="Antonio Blázquez Jiménez" userId="S::antonio.blazquez@caritasmadrid.org::1e2f933e-61ed-411e-b102-ddb53c5c98e2" providerId="AD" clId="Web-{C6A57469-7004-6DF0-3399-F9EC34603A4F}" dt="2024-09-24T07:44:24.902" v="171" actId="1076"/>
      <pc:docMkLst>
        <pc:docMk/>
      </pc:docMkLst>
      <pc:sldChg chg="modSp">
        <pc:chgData name="Antonio Blázquez Jiménez" userId="S::antonio.blazquez@caritasmadrid.org::1e2f933e-61ed-411e-b102-ddb53c5c98e2" providerId="AD" clId="Web-{C6A57469-7004-6DF0-3399-F9EC34603A4F}" dt="2024-09-24T07:30:24.730" v="65" actId="1076"/>
        <pc:sldMkLst>
          <pc:docMk/>
          <pc:sldMk cId="2553358613" sldId="265"/>
        </pc:sldMkLst>
        <pc:spChg chg="mod">
          <ac:chgData name="Antonio Blázquez Jiménez" userId="S::antonio.blazquez@caritasmadrid.org::1e2f933e-61ed-411e-b102-ddb53c5c98e2" providerId="AD" clId="Web-{C6A57469-7004-6DF0-3399-F9EC34603A4F}" dt="2024-09-24T07:29:53.900" v="62" actId="1076"/>
          <ac:spMkLst>
            <pc:docMk/>
            <pc:sldMk cId="2553358613" sldId="265"/>
            <ac:spMk id="2" creationId="{B408CEBB-6A37-C2E8-B29C-11B006B64ED0}"/>
          </ac:spMkLst>
        </pc:spChg>
        <pc:spChg chg="mod">
          <ac:chgData name="Antonio Blázquez Jiménez" userId="S::antonio.blazquez@caritasmadrid.org::1e2f933e-61ed-411e-b102-ddb53c5c98e2" providerId="AD" clId="Web-{C6A57469-7004-6DF0-3399-F9EC34603A4F}" dt="2024-09-24T07:30:24.730" v="65" actId="1076"/>
          <ac:spMkLst>
            <pc:docMk/>
            <pc:sldMk cId="2553358613" sldId="265"/>
            <ac:spMk id="3" creationId="{4A64254A-C700-1239-89DE-AE661A83A6CD}"/>
          </ac:spMkLst>
        </pc:spChg>
        <pc:spChg chg="mod">
          <ac:chgData name="Antonio Blázquez Jiménez" userId="S::antonio.blazquez@caritasmadrid.org::1e2f933e-61ed-411e-b102-ddb53c5c98e2" providerId="AD" clId="Web-{C6A57469-7004-6DF0-3399-F9EC34603A4F}" dt="2024-09-24T07:29:47.431" v="61" actId="1076"/>
          <ac:spMkLst>
            <pc:docMk/>
            <pc:sldMk cId="2553358613" sldId="265"/>
            <ac:spMk id="4" creationId="{1676851E-5A01-74CE-F136-A39DFA4613BA}"/>
          </ac:spMkLst>
        </pc:spChg>
        <pc:spChg chg="mod">
          <ac:chgData name="Antonio Blázquez Jiménez" userId="S::antonio.blazquez@caritasmadrid.org::1e2f933e-61ed-411e-b102-ddb53c5c98e2" providerId="AD" clId="Web-{C6A57469-7004-6DF0-3399-F9EC34603A4F}" dt="2024-09-24T07:30:00.166" v="63" actId="1076"/>
          <ac:spMkLst>
            <pc:docMk/>
            <pc:sldMk cId="2553358613" sldId="265"/>
            <ac:spMk id="6" creationId="{0E6E7B5E-FCB1-4DEA-B977-1261D710A883}"/>
          </ac:spMkLst>
        </pc:spChg>
        <pc:picChg chg="mod">
          <ac:chgData name="Antonio Blázquez Jiménez" userId="S::antonio.blazquez@caritasmadrid.org::1e2f933e-61ed-411e-b102-ddb53c5c98e2" providerId="AD" clId="Web-{C6A57469-7004-6DF0-3399-F9EC34603A4F}" dt="2024-09-24T07:29:08.352" v="48" actId="14100"/>
          <ac:picMkLst>
            <pc:docMk/>
            <pc:sldMk cId="2553358613" sldId="265"/>
            <ac:picMk id="5" creationId="{F0F49941-6D4D-D243-B4FD-58BB21069AAC}"/>
          </ac:picMkLst>
        </pc:picChg>
      </pc:sldChg>
      <pc:sldChg chg="modSp">
        <pc:chgData name="Antonio Blázquez Jiménez" userId="S::antonio.blazquez@caritasmadrid.org::1e2f933e-61ed-411e-b102-ddb53c5c98e2" providerId="AD" clId="Web-{C6A57469-7004-6DF0-3399-F9EC34603A4F}" dt="2024-09-24T07:33:23.924" v="99" actId="1076"/>
        <pc:sldMkLst>
          <pc:docMk/>
          <pc:sldMk cId="2401123805" sldId="276"/>
        </pc:sldMkLst>
        <pc:spChg chg="mod">
          <ac:chgData name="Antonio Blázquez Jiménez" userId="S::antonio.blazquez@caritasmadrid.org::1e2f933e-61ed-411e-b102-ddb53c5c98e2" providerId="AD" clId="Web-{C6A57469-7004-6DF0-3399-F9EC34603A4F}" dt="2024-09-24T07:33:23.893" v="95" actId="1076"/>
          <ac:spMkLst>
            <pc:docMk/>
            <pc:sldMk cId="2401123805" sldId="276"/>
            <ac:spMk id="22" creationId="{0BDA9A4E-05A5-9C45-917E-442837058CA8}"/>
          </ac:spMkLst>
        </pc:spChg>
        <pc:picChg chg="mod">
          <ac:chgData name="Antonio Blázquez Jiménez" userId="S::antonio.blazquez@caritasmadrid.org::1e2f933e-61ed-411e-b102-ddb53c5c98e2" providerId="AD" clId="Web-{C6A57469-7004-6DF0-3399-F9EC34603A4F}" dt="2024-09-24T07:33:23.893" v="96" actId="1076"/>
          <ac:picMkLst>
            <pc:docMk/>
            <pc:sldMk cId="2401123805" sldId="276"/>
            <ac:picMk id="19" creationId="{F339B23F-E893-BB48-9CA0-990D24827FC1}"/>
          </ac:picMkLst>
        </pc:picChg>
        <pc:picChg chg="mod">
          <ac:chgData name="Antonio Blázquez Jiménez" userId="S::antonio.blazquez@caritasmadrid.org::1e2f933e-61ed-411e-b102-ddb53c5c98e2" providerId="AD" clId="Web-{C6A57469-7004-6DF0-3399-F9EC34603A4F}" dt="2024-09-24T07:33:23.908" v="97" actId="1076"/>
          <ac:picMkLst>
            <pc:docMk/>
            <pc:sldMk cId="2401123805" sldId="276"/>
            <ac:picMk id="20" creationId="{F830B889-2BC8-DC43-B6C3-A25E7B41C3AA}"/>
          </ac:picMkLst>
        </pc:picChg>
        <pc:picChg chg="mod">
          <ac:chgData name="Antonio Blázquez Jiménez" userId="S::antonio.blazquez@caritasmadrid.org::1e2f933e-61ed-411e-b102-ddb53c5c98e2" providerId="AD" clId="Web-{C6A57469-7004-6DF0-3399-F9EC34603A4F}" dt="2024-09-24T07:33:23.908" v="98" actId="1076"/>
          <ac:picMkLst>
            <pc:docMk/>
            <pc:sldMk cId="2401123805" sldId="276"/>
            <ac:picMk id="21" creationId="{0CF10A86-DB45-634F-AD86-164427279D0A}"/>
          </ac:picMkLst>
        </pc:picChg>
        <pc:picChg chg="mod">
          <ac:chgData name="Antonio Blázquez Jiménez" userId="S::antonio.blazquez@caritasmadrid.org::1e2f933e-61ed-411e-b102-ddb53c5c98e2" providerId="AD" clId="Web-{C6A57469-7004-6DF0-3399-F9EC34603A4F}" dt="2024-09-24T07:33:23.924" v="99" actId="1076"/>
          <ac:picMkLst>
            <pc:docMk/>
            <pc:sldMk cId="2401123805" sldId="276"/>
            <ac:picMk id="23" creationId="{448E53E0-6136-9D4E-9B0E-A895207D99CE}"/>
          </ac:picMkLst>
        </pc:picChg>
        <pc:picChg chg="mod">
          <ac:chgData name="Antonio Blázquez Jiménez" userId="S::antonio.blazquez@caritasmadrid.org::1e2f933e-61ed-411e-b102-ddb53c5c98e2" providerId="AD" clId="Web-{C6A57469-7004-6DF0-3399-F9EC34603A4F}" dt="2024-09-24T07:30:44.230" v="66" actId="1076"/>
          <ac:picMkLst>
            <pc:docMk/>
            <pc:sldMk cId="2401123805" sldId="276"/>
            <ac:picMk id="25" creationId="{3AA0B3F5-DEEB-D24E-923C-C628DF517646}"/>
          </ac:picMkLst>
        </pc:picChg>
      </pc:sldChg>
      <pc:sldChg chg="modSp">
        <pc:chgData name="Antonio Blázquez Jiménez" userId="S::antonio.blazquez@caritasmadrid.org::1e2f933e-61ed-411e-b102-ddb53c5c98e2" providerId="AD" clId="Web-{C6A57469-7004-6DF0-3399-F9EC34603A4F}" dt="2024-09-24T07:32:57.173" v="94" actId="1076"/>
        <pc:sldMkLst>
          <pc:docMk/>
          <pc:sldMk cId="1565477298" sldId="284"/>
        </pc:sldMkLst>
        <pc:spChg chg="mod">
          <ac:chgData name="Antonio Blázquez Jiménez" userId="S::antonio.blazquez@caritasmadrid.org::1e2f933e-61ed-411e-b102-ddb53c5c98e2" providerId="AD" clId="Web-{C6A57469-7004-6DF0-3399-F9EC34603A4F}" dt="2024-09-24T07:32:42.610" v="85" actId="1076"/>
          <ac:spMkLst>
            <pc:docMk/>
            <pc:sldMk cId="1565477298" sldId="284"/>
            <ac:spMk id="15" creationId="{FBC0CA22-F01D-674D-93F4-707D7E2BD535}"/>
          </ac:spMkLst>
        </pc:spChg>
        <pc:spChg chg="mod">
          <ac:chgData name="Antonio Blázquez Jiménez" userId="S::antonio.blazquez@caritasmadrid.org::1e2f933e-61ed-411e-b102-ddb53c5c98e2" providerId="AD" clId="Web-{C6A57469-7004-6DF0-3399-F9EC34603A4F}" dt="2024-09-24T07:32:42.657" v="86" actId="1076"/>
          <ac:spMkLst>
            <pc:docMk/>
            <pc:sldMk cId="1565477298" sldId="284"/>
            <ac:spMk id="19" creationId="{08D6EA07-D5C3-E24B-A69C-47C173569DB8}"/>
          </ac:spMkLst>
        </pc:spChg>
        <pc:picChg chg="mod">
          <ac:chgData name="Antonio Blázquez Jiménez" userId="S::antonio.blazquez@caritasmadrid.org::1e2f933e-61ed-411e-b102-ddb53c5c98e2" providerId="AD" clId="Web-{C6A57469-7004-6DF0-3399-F9EC34603A4F}" dt="2024-09-24T07:32:42.704" v="92" actId="1076"/>
          <ac:picMkLst>
            <pc:docMk/>
            <pc:sldMk cId="1565477298" sldId="284"/>
            <ac:picMk id="2" creationId="{00000000-0000-0000-0000-000000000000}"/>
          </ac:picMkLst>
        </pc:picChg>
        <pc:picChg chg="mod">
          <ac:chgData name="Antonio Blázquez Jiménez" userId="S::antonio.blazquez@caritasmadrid.org::1e2f933e-61ed-411e-b102-ddb53c5c98e2" providerId="AD" clId="Web-{C6A57469-7004-6DF0-3399-F9EC34603A4F}" dt="2024-09-24T07:32:42.688" v="91" actId="1076"/>
          <ac:picMkLst>
            <pc:docMk/>
            <pc:sldMk cId="1565477298" sldId="284"/>
            <ac:picMk id="14" creationId="{197E57B4-7581-BE4B-BEE3-276A5C11B4BF}"/>
          </ac:picMkLst>
        </pc:picChg>
        <pc:picChg chg="mod">
          <ac:chgData name="Antonio Blázquez Jiménez" userId="S::antonio.blazquez@caritasmadrid.org::1e2f933e-61ed-411e-b102-ddb53c5c98e2" providerId="AD" clId="Web-{C6A57469-7004-6DF0-3399-F9EC34603A4F}" dt="2024-09-24T07:32:42.672" v="88" actId="1076"/>
          <ac:picMkLst>
            <pc:docMk/>
            <pc:sldMk cId="1565477298" sldId="284"/>
            <ac:picMk id="20" creationId="{632FCCE0-A632-E14C-A564-527CCD96337A}"/>
          </ac:picMkLst>
        </pc:picChg>
        <pc:picChg chg="mod">
          <ac:chgData name="Antonio Blázquez Jiménez" userId="S::antonio.blazquez@caritasmadrid.org::1e2f933e-61ed-411e-b102-ddb53c5c98e2" providerId="AD" clId="Web-{C6A57469-7004-6DF0-3399-F9EC34603A4F}" dt="2024-09-24T07:32:57.173" v="94" actId="1076"/>
          <ac:picMkLst>
            <pc:docMk/>
            <pc:sldMk cId="1565477298" sldId="284"/>
            <ac:picMk id="21" creationId="{215B9CC8-E532-0A4B-9716-CA05FC55406C}"/>
          </ac:picMkLst>
        </pc:picChg>
        <pc:picChg chg="mod">
          <ac:chgData name="Antonio Blázquez Jiménez" userId="S::antonio.blazquez@caritasmadrid.org::1e2f933e-61ed-411e-b102-ddb53c5c98e2" providerId="AD" clId="Web-{C6A57469-7004-6DF0-3399-F9EC34603A4F}" dt="2024-09-24T07:32:42.672" v="89" actId="1076"/>
          <ac:picMkLst>
            <pc:docMk/>
            <pc:sldMk cId="1565477298" sldId="284"/>
            <ac:picMk id="22" creationId="{42972E30-B73C-3D40-B7F1-19A68C547F46}"/>
          </ac:picMkLst>
        </pc:picChg>
        <pc:picChg chg="mod">
          <ac:chgData name="Antonio Blázquez Jiménez" userId="S::antonio.blazquez@caritasmadrid.org::1e2f933e-61ed-411e-b102-ddb53c5c98e2" providerId="AD" clId="Web-{C6A57469-7004-6DF0-3399-F9EC34603A4F}" dt="2024-09-24T07:32:42.688" v="90" actId="1076"/>
          <ac:picMkLst>
            <pc:docMk/>
            <pc:sldMk cId="1565477298" sldId="284"/>
            <ac:picMk id="23" creationId="{60DEB291-CA47-D341-A8F3-C7D680AAD086}"/>
          </ac:picMkLst>
        </pc:picChg>
        <pc:cxnChg chg="mod">
          <ac:chgData name="Antonio Blázquez Jiménez" userId="S::antonio.blazquez@caritasmadrid.org::1e2f933e-61ed-411e-b102-ddb53c5c98e2" providerId="AD" clId="Web-{C6A57469-7004-6DF0-3399-F9EC34603A4F}" dt="2024-09-24T07:32:42.657" v="87" actId="1076"/>
          <ac:cxnSpMkLst>
            <pc:docMk/>
            <pc:sldMk cId="1565477298" sldId="284"/>
            <ac:cxnSpMk id="5" creationId="{D7E6DD97-0CA0-8B45-AFBE-2080D8F30866}"/>
          </ac:cxnSpMkLst>
        </pc:cxnChg>
      </pc:sldChg>
      <pc:sldChg chg="modSp">
        <pc:chgData name="Antonio Blázquez Jiménez" userId="S::antonio.blazquez@caritasmadrid.org::1e2f933e-61ed-411e-b102-ddb53c5c98e2" providerId="AD" clId="Web-{C6A57469-7004-6DF0-3399-F9EC34603A4F}" dt="2024-09-24T07:27:20.035" v="33" actId="1076"/>
        <pc:sldMkLst>
          <pc:docMk/>
          <pc:sldMk cId="2159556267" sldId="286"/>
        </pc:sldMkLst>
        <pc:spChg chg="mod">
          <ac:chgData name="Antonio Blázquez Jiménez" userId="S::antonio.blazquez@caritasmadrid.org::1e2f933e-61ed-411e-b102-ddb53c5c98e2" providerId="AD" clId="Web-{C6A57469-7004-6DF0-3399-F9EC34603A4F}" dt="2024-09-24T07:25:50.141" v="23" actId="20577"/>
          <ac:spMkLst>
            <pc:docMk/>
            <pc:sldMk cId="2159556267" sldId="286"/>
            <ac:spMk id="5" creationId="{60FA4D11-8875-DCC2-B6BB-0363BF040206}"/>
          </ac:spMkLst>
        </pc:spChg>
        <pc:spChg chg="mod">
          <ac:chgData name="Antonio Blázquez Jiménez" userId="S::antonio.blazquez@caritasmadrid.org::1e2f933e-61ed-411e-b102-ddb53c5c98e2" providerId="AD" clId="Web-{C6A57469-7004-6DF0-3399-F9EC34603A4F}" dt="2024-09-24T07:27:07.456" v="31" actId="1076"/>
          <ac:spMkLst>
            <pc:docMk/>
            <pc:sldMk cId="2159556267" sldId="286"/>
            <ac:spMk id="6" creationId="{42E828B9-7F8F-DD87-FC7D-2112E08F44C5}"/>
          </ac:spMkLst>
        </pc:spChg>
        <pc:picChg chg="mod modCrop">
          <ac:chgData name="Antonio Blázquez Jiménez" userId="S::antonio.blazquez@caritasmadrid.org::1e2f933e-61ed-411e-b102-ddb53c5c98e2" providerId="AD" clId="Web-{C6A57469-7004-6DF0-3399-F9EC34603A4F}" dt="2024-09-24T07:26:19.376" v="27"/>
          <ac:picMkLst>
            <pc:docMk/>
            <pc:sldMk cId="2159556267" sldId="286"/>
            <ac:picMk id="4" creationId="{BE0CF42E-3A25-EA99-EC8E-D78623EE0155}"/>
          </ac:picMkLst>
        </pc:picChg>
        <pc:picChg chg="mod">
          <ac:chgData name="Antonio Blázquez Jiménez" userId="S::antonio.blazquez@caritasmadrid.org::1e2f933e-61ed-411e-b102-ddb53c5c98e2" providerId="AD" clId="Web-{C6A57469-7004-6DF0-3399-F9EC34603A4F}" dt="2024-09-24T07:27:20.035" v="33" actId="1076"/>
          <ac:picMkLst>
            <pc:docMk/>
            <pc:sldMk cId="2159556267" sldId="286"/>
            <ac:picMk id="16" creationId="{17498814-4BC2-7D4F-9311-57736C5E47C0}"/>
          </ac:picMkLst>
        </pc:picChg>
      </pc:sldChg>
      <pc:sldChg chg="addSp modSp">
        <pc:chgData name="Antonio Blázquez Jiménez" userId="S::antonio.blazquez@caritasmadrid.org::1e2f933e-61ed-411e-b102-ddb53c5c98e2" providerId="AD" clId="Web-{C6A57469-7004-6DF0-3399-F9EC34603A4F}" dt="2024-09-24T07:39:16.343" v="149" actId="1076"/>
        <pc:sldMkLst>
          <pc:docMk/>
          <pc:sldMk cId="2996217773" sldId="289"/>
        </pc:sldMkLst>
        <pc:picChg chg="add mod">
          <ac:chgData name="Antonio Blázquez Jiménez" userId="S::antonio.blazquez@caritasmadrid.org::1e2f933e-61ed-411e-b102-ddb53c5c98e2" providerId="AD" clId="Web-{C6A57469-7004-6DF0-3399-F9EC34603A4F}" dt="2024-09-24T07:39:16.343" v="149" actId="1076"/>
          <ac:picMkLst>
            <pc:docMk/>
            <pc:sldMk cId="2996217773" sldId="289"/>
            <ac:picMk id="3" creationId="{83DEACD3-4133-3418-E117-7AF3C7721BE1}"/>
          </ac:picMkLst>
        </pc:picChg>
      </pc:sldChg>
      <pc:sldChg chg="modSp">
        <pc:chgData name="Antonio Blázquez Jiménez" userId="S::antonio.blazquez@caritasmadrid.org::1e2f933e-61ed-411e-b102-ddb53c5c98e2" providerId="AD" clId="Web-{C6A57469-7004-6DF0-3399-F9EC34603A4F}" dt="2024-09-24T07:26:51.237" v="30" actId="1076"/>
        <pc:sldMkLst>
          <pc:docMk/>
          <pc:sldMk cId="3189593095" sldId="292"/>
        </pc:sldMkLst>
        <pc:spChg chg="mod">
          <ac:chgData name="Antonio Blázquez Jiménez" userId="S::antonio.blazquez@caritasmadrid.org::1e2f933e-61ed-411e-b102-ddb53c5c98e2" providerId="AD" clId="Web-{C6A57469-7004-6DF0-3399-F9EC34603A4F}" dt="2024-09-24T07:26:43.643" v="29" actId="1076"/>
          <ac:spMkLst>
            <pc:docMk/>
            <pc:sldMk cId="3189593095" sldId="292"/>
            <ac:spMk id="4" creationId="{5C968821-1ECF-52FE-664C-BAE90496BF97}"/>
          </ac:spMkLst>
        </pc:spChg>
        <pc:spChg chg="mod">
          <ac:chgData name="Antonio Blázquez Jiménez" userId="S::antonio.blazquez@caritasmadrid.org::1e2f933e-61ed-411e-b102-ddb53c5c98e2" providerId="AD" clId="Web-{C6A57469-7004-6DF0-3399-F9EC34603A4F}" dt="2024-09-24T07:26:51.237" v="30" actId="1076"/>
          <ac:spMkLst>
            <pc:docMk/>
            <pc:sldMk cId="3189593095" sldId="292"/>
            <ac:spMk id="5" creationId="{74721F02-F63A-A288-AE6E-2689038122C5}"/>
          </ac:spMkLst>
        </pc:spChg>
      </pc:sldChg>
      <pc:sldChg chg="modSp">
        <pc:chgData name="Antonio Blázquez Jiménez" userId="S::antonio.blazquez@caritasmadrid.org::1e2f933e-61ed-411e-b102-ddb53c5c98e2" providerId="AD" clId="Web-{C6A57469-7004-6DF0-3399-F9EC34603A4F}" dt="2024-09-24T07:28:34.882" v="47"/>
        <pc:sldMkLst>
          <pc:docMk/>
          <pc:sldMk cId="2641776887" sldId="293"/>
        </pc:sldMkLst>
        <pc:spChg chg="mod">
          <ac:chgData name="Antonio Blázquez Jiménez" userId="S::antonio.blazquez@caritasmadrid.org::1e2f933e-61ed-411e-b102-ddb53c5c98e2" providerId="AD" clId="Web-{C6A57469-7004-6DF0-3399-F9EC34603A4F}" dt="2024-09-24T07:27:32.192" v="36" actId="1076"/>
          <ac:spMkLst>
            <pc:docMk/>
            <pc:sldMk cId="2641776887" sldId="293"/>
            <ac:spMk id="7" creationId="{FB399B0C-AD43-DBD1-54F7-E25184F124B1}"/>
          </ac:spMkLst>
        </pc:spChg>
        <pc:spChg chg="mod">
          <ac:chgData name="Antonio Blázquez Jiménez" userId="S::antonio.blazquez@caritasmadrid.org::1e2f933e-61ed-411e-b102-ddb53c5c98e2" providerId="AD" clId="Web-{C6A57469-7004-6DF0-3399-F9EC34603A4F}" dt="2024-09-24T07:28:04.912" v="39" actId="1076"/>
          <ac:spMkLst>
            <pc:docMk/>
            <pc:sldMk cId="2641776887" sldId="293"/>
            <ac:spMk id="8" creationId="{A4BFF123-9F8C-ACB8-7B91-E425808D0939}"/>
          </ac:spMkLst>
        </pc:spChg>
        <pc:picChg chg="mod">
          <ac:chgData name="Antonio Blázquez Jiménez" userId="S::antonio.blazquez@caritasmadrid.org::1e2f933e-61ed-411e-b102-ddb53c5c98e2" providerId="AD" clId="Web-{C6A57469-7004-6DF0-3399-F9EC34603A4F}" dt="2024-09-24T07:27:56.474" v="38" actId="1076"/>
          <ac:picMkLst>
            <pc:docMk/>
            <pc:sldMk cId="2641776887" sldId="293"/>
            <ac:picMk id="4" creationId="{3392EEBF-A3D7-A953-05E2-AE732BA8CA82}"/>
          </ac:picMkLst>
        </pc:picChg>
        <pc:picChg chg="mod modCrop">
          <ac:chgData name="Antonio Blázquez Jiménez" userId="S::antonio.blazquez@caritasmadrid.org::1e2f933e-61ed-411e-b102-ddb53c5c98e2" providerId="AD" clId="Web-{C6A57469-7004-6DF0-3399-F9EC34603A4F}" dt="2024-09-24T07:28:34.882" v="47"/>
          <ac:picMkLst>
            <pc:docMk/>
            <pc:sldMk cId="2641776887" sldId="293"/>
            <ac:picMk id="15" creationId="{990EE3FD-173A-1E49-8509-8FDF40B2A3EF}"/>
          </ac:picMkLst>
        </pc:picChg>
        <pc:picChg chg="mod">
          <ac:chgData name="Antonio Blázquez Jiménez" userId="S::antonio.blazquez@caritasmadrid.org::1e2f933e-61ed-411e-b102-ddb53c5c98e2" providerId="AD" clId="Web-{C6A57469-7004-6DF0-3399-F9EC34603A4F}" dt="2024-09-24T07:27:25.223" v="34" actId="1076"/>
          <ac:picMkLst>
            <pc:docMk/>
            <pc:sldMk cId="2641776887" sldId="293"/>
            <ac:picMk id="16" creationId="{17498814-4BC2-7D4F-9311-57736C5E47C0}"/>
          </ac:picMkLst>
        </pc:picChg>
      </pc:sldChg>
      <pc:sldChg chg="modSp">
        <pc:chgData name="Antonio Blázquez Jiménez" userId="S::antonio.blazquez@caritasmadrid.org::1e2f933e-61ed-411e-b102-ddb53c5c98e2" providerId="AD" clId="Web-{C6A57469-7004-6DF0-3399-F9EC34603A4F}" dt="2024-09-24T07:28:23.272" v="45" actId="1076"/>
        <pc:sldMkLst>
          <pc:docMk/>
          <pc:sldMk cId="1218973090" sldId="294"/>
        </pc:sldMkLst>
        <pc:picChg chg="mod">
          <ac:chgData name="Antonio Blázquez Jiménez" userId="S::antonio.blazquez@caritasmadrid.org::1e2f933e-61ed-411e-b102-ddb53c5c98e2" providerId="AD" clId="Web-{C6A57469-7004-6DF0-3399-F9EC34603A4F}" dt="2024-09-24T07:28:23.256" v="43" actId="1076"/>
          <ac:picMkLst>
            <pc:docMk/>
            <pc:sldMk cId="1218973090" sldId="294"/>
            <ac:picMk id="3" creationId="{5F625AB7-BBF8-7F9E-FE3A-14DB065686D4}"/>
          </ac:picMkLst>
        </pc:picChg>
        <pc:picChg chg="mod">
          <ac:chgData name="Antonio Blázquez Jiménez" userId="S::antonio.blazquez@caritasmadrid.org::1e2f933e-61ed-411e-b102-ddb53c5c98e2" providerId="AD" clId="Web-{C6A57469-7004-6DF0-3399-F9EC34603A4F}" dt="2024-09-24T07:28:23.272" v="45" actId="1076"/>
          <ac:picMkLst>
            <pc:docMk/>
            <pc:sldMk cId="1218973090" sldId="294"/>
            <ac:picMk id="4" creationId="{0B3A62CD-40B1-E1CE-5857-E9CDC6D38CED}"/>
          </ac:picMkLst>
        </pc:picChg>
        <pc:picChg chg="mod">
          <ac:chgData name="Antonio Blázquez Jiménez" userId="S::antonio.blazquez@caritasmadrid.org::1e2f933e-61ed-411e-b102-ddb53c5c98e2" providerId="AD" clId="Web-{C6A57469-7004-6DF0-3399-F9EC34603A4F}" dt="2024-09-24T07:28:23.256" v="44" actId="1076"/>
          <ac:picMkLst>
            <pc:docMk/>
            <pc:sldMk cId="1218973090" sldId="294"/>
            <ac:picMk id="6" creationId="{E50ED5A5-084E-DD45-9CF8-3F514488B401}"/>
          </ac:picMkLst>
        </pc:picChg>
        <pc:picChg chg="mod">
          <ac:chgData name="Antonio Blázquez Jiménez" userId="S::antonio.blazquez@caritasmadrid.org::1e2f933e-61ed-411e-b102-ddb53c5c98e2" providerId="AD" clId="Web-{C6A57469-7004-6DF0-3399-F9EC34603A4F}" dt="2024-09-24T07:28:23.241" v="42" actId="1076"/>
          <ac:picMkLst>
            <pc:docMk/>
            <pc:sldMk cId="1218973090" sldId="294"/>
            <ac:picMk id="15" creationId="{990EE3FD-173A-1E49-8509-8FDF40B2A3EF}"/>
          </ac:picMkLst>
        </pc:picChg>
        <pc:picChg chg="mod">
          <ac:chgData name="Antonio Blázquez Jiménez" userId="S::antonio.blazquez@caritasmadrid.org::1e2f933e-61ed-411e-b102-ddb53c5c98e2" providerId="AD" clId="Web-{C6A57469-7004-6DF0-3399-F9EC34603A4F}" dt="2024-09-24T07:28:14.584" v="41" actId="1076"/>
          <ac:picMkLst>
            <pc:docMk/>
            <pc:sldMk cId="1218973090" sldId="294"/>
            <ac:picMk id="16" creationId="{17498814-4BC2-7D4F-9311-57736C5E47C0}"/>
          </ac:picMkLst>
        </pc:picChg>
      </pc:sldChg>
      <pc:sldChg chg="modSp">
        <pc:chgData name="Antonio Blázquez Jiménez" userId="S::antonio.blazquez@caritasmadrid.org::1e2f933e-61ed-411e-b102-ddb53c5c98e2" providerId="AD" clId="Web-{C6A57469-7004-6DF0-3399-F9EC34603A4F}" dt="2024-09-24T07:35:15.991" v="123" actId="1076"/>
        <pc:sldMkLst>
          <pc:docMk/>
          <pc:sldMk cId="4147095994" sldId="295"/>
        </pc:sldMkLst>
        <pc:spChg chg="mod">
          <ac:chgData name="Antonio Blázquez Jiménez" userId="S::antonio.blazquez@caritasmadrid.org::1e2f933e-61ed-411e-b102-ddb53c5c98e2" providerId="AD" clId="Web-{C6A57469-7004-6DF0-3399-F9EC34603A4F}" dt="2024-09-24T07:35:08.272" v="115" actId="1076"/>
          <ac:spMkLst>
            <pc:docMk/>
            <pc:sldMk cId="4147095994" sldId="295"/>
            <ac:spMk id="15" creationId="{FBC0CA22-F01D-674D-93F4-707D7E2BD535}"/>
          </ac:spMkLst>
        </pc:spChg>
        <pc:spChg chg="mod">
          <ac:chgData name="Antonio Blázquez Jiménez" userId="S::antonio.blazquez@caritasmadrid.org::1e2f933e-61ed-411e-b102-ddb53c5c98e2" providerId="AD" clId="Web-{C6A57469-7004-6DF0-3399-F9EC34603A4F}" dt="2024-09-24T07:35:08.303" v="116" actId="1076"/>
          <ac:spMkLst>
            <pc:docMk/>
            <pc:sldMk cId="4147095994" sldId="295"/>
            <ac:spMk id="19" creationId="{08D6EA07-D5C3-E24B-A69C-47C173569DB8}"/>
          </ac:spMkLst>
        </pc:spChg>
        <pc:picChg chg="mod">
          <ac:chgData name="Antonio Blázquez Jiménez" userId="S::antonio.blazquez@caritasmadrid.org::1e2f933e-61ed-411e-b102-ddb53c5c98e2" providerId="AD" clId="Web-{C6A57469-7004-6DF0-3399-F9EC34603A4F}" dt="2024-09-24T07:35:08.350" v="122" actId="1076"/>
          <ac:picMkLst>
            <pc:docMk/>
            <pc:sldMk cId="4147095994" sldId="295"/>
            <ac:picMk id="2" creationId="{DFDD1AAE-2479-D4AF-45C8-937CA8BA7CB5}"/>
          </ac:picMkLst>
        </pc:picChg>
        <pc:picChg chg="mod modCrop">
          <ac:chgData name="Antonio Blázquez Jiménez" userId="S::antonio.blazquez@caritasmadrid.org::1e2f933e-61ed-411e-b102-ddb53c5c98e2" providerId="AD" clId="Web-{C6A57469-7004-6DF0-3399-F9EC34603A4F}" dt="2024-09-24T07:34:52.458" v="106"/>
          <ac:picMkLst>
            <pc:docMk/>
            <pc:sldMk cId="4147095994" sldId="295"/>
            <ac:picMk id="4" creationId="{5AAA1061-26BC-5496-8A76-DA4C79382011}"/>
          </ac:picMkLst>
        </pc:picChg>
        <pc:picChg chg="mod">
          <ac:chgData name="Antonio Blázquez Jiménez" userId="S::antonio.blazquez@caritasmadrid.org::1e2f933e-61ed-411e-b102-ddb53c5c98e2" providerId="AD" clId="Web-{C6A57469-7004-6DF0-3399-F9EC34603A4F}" dt="2024-09-24T07:35:08.350" v="121" actId="1076"/>
          <ac:picMkLst>
            <pc:docMk/>
            <pc:sldMk cId="4147095994" sldId="295"/>
            <ac:picMk id="14" creationId="{197E57B4-7581-BE4B-BEE3-276A5C11B4BF}"/>
          </ac:picMkLst>
        </pc:picChg>
        <pc:picChg chg="mod">
          <ac:chgData name="Antonio Blázquez Jiménez" userId="S::antonio.blazquez@caritasmadrid.org::1e2f933e-61ed-411e-b102-ddb53c5c98e2" providerId="AD" clId="Web-{C6A57469-7004-6DF0-3399-F9EC34603A4F}" dt="2024-09-24T07:35:08.318" v="118" actId="1076"/>
          <ac:picMkLst>
            <pc:docMk/>
            <pc:sldMk cId="4147095994" sldId="295"/>
            <ac:picMk id="20" creationId="{632FCCE0-A632-E14C-A564-527CCD96337A}"/>
          </ac:picMkLst>
        </pc:picChg>
        <pc:picChg chg="mod">
          <ac:chgData name="Antonio Blázquez Jiménez" userId="S::antonio.blazquez@caritasmadrid.org::1e2f933e-61ed-411e-b102-ddb53c5c98e2" providerId="AD" clId="Web-{C6A57469-7004-6DF0-3399-F9EC34603A4F}" dt="2024-09-24T07:35:15.991" v="123" actId="1076"/>
          <ac:picMkLst>
            <pc:docMk/>
            <pc:sldMk cId="4147095994" sldId="295"/>
            <ac:picMk id="21" creationId="{215B9CC8-E532-0A4B-9716-CA05FC55406C}"/>
          </ac:picMkLst>
        </pc:picChg>
        <pc:picChg chg="mod">
          <ac:chgData name="Antonio Blázquez Jiménez" userId="S::antonio.blazquez@caritasmadrid.org::1e2f933e-61ed-411e-b102-ddb53c5c98e2" providerId="AD" clId="Web-{C6A57469-7004-6DF0-3399-F9EC34603A4F}" dt="2024-09-24T07:35:08.334" v="119" actId="1076"/>
          <ac:picMkLst>
            <pc:docMk/>
            <pc:sldMk cId="4147095994" sldId="295"/>
            <ac:picMk id="22" creationId="{42972E30-B73C-3D40-B7F1-19A68C547F46}"/>
          </ac:picMkLst>
        </pc:picChg>
        <pc:picChg chg="mod">
          <ac:chgData name="Antonio Blázquez Jiménez" userId="S::antonio.blazquez@caritasmadrid.org::1e2f933e-61ed-411e-b102-ddb53c5c98e2" providerId="AD" clId="Web-{C6A57469-7004-6DF0-3399-F9EC34603A4F}" dt="2024-09-24T07:35:08.334" v="120" actId="1076"/>
          <ac:picMkLst>
            <pc:docMk/>
            <pc:sldMk cId="4147095994" sldId="295"/>
            <ac:picMk id="23" creationId="{60DEB291-CA47-D341-A8F3-C7D680AAD086}"/>
          </ac:picMkLst>
        </pc:picChg>
        <pc:cxnChg chg="mod">
          <ac:chgData name="Antonio Blázquez Jiménez" userId="S::antonio.blazquez@caritasmadrid.org::1e2f933e-61ed-411e-b102-ddb53c5c98e2" providerId="AD" clId="Web-{C6A57469-7004-6DF0-3399-F9EC34603A4F}" dt="2024-09-24T07:35:08.318" v="117" actId="1076"/>
          <ac:cxnSpMkLst>
            <pc:docMk/>
            <pc:sldMk cId="4147095994" sldId="295"/>
            <ac:cxnSpMk id="5" creationId="{D7E6DD97-0CA0-8B45-AFBE-2080D8F30866}"/>
          </ac:cxnSpMkLst>
        </pc:cxnChg>
      </pc:sldChg>
      <pc:sldChg chg="addSp delSp modSp">
        <pc:chgData name="Antonio Blázquez Jiménez" userId="S::antonio.blazquez@caritasmadrid.org::1e2f933e-61ed-411e-b102-ddb53c5c98e2" providerId="AD" clId="Web-{C6A57469-7004-6DF0-3399-F9EC34603A4F}" dt="2024-09-24T07:44:24.902" v="171" actId="1076"/>
        <pc:sldMkLst>
          <pc:docMk/>
          <pc:sldMk cId="899399983" sldId="296"/>
        </pc:sldMkLst>
        <pc:picChg chg="add mod modCrop">
          <ac:chgData name="Antonio Blázquez Jiménez" userId="S::antonio.blazquez@caritasmadrid.org::1e2f933e-61ed-411e-b102-ddb53c5c98e2" providerId="AD" clId="Web-{C6A57469-7004-6DF0-3399-F9EC34603A4F}" dt="2024-09-24T07:44:24.902" v="171" actId="1076"/>
          <ac:picMkLst>
            <pc:docMk/>
            <pc:sldMk cId="899399983" sldId="296"/>
            <ac:picMk id="2" creationId="{F96CF5FA-0144-4CAB-483A-35F154371B52}"/>
          </ac:picMkLst>
        </pc:picChg>
        <pc:picChg chg="del mod">
          <ac:chgData name="Antonio Blázquez Jiménez" userId="S::antonio.blazquez@caritasmadrid.org::1e2f933e-61ed-411e-b102-ddb53c5c98e2" providerId="AD" clId="Web-{C6A57469-7004-6DF0-3399-F9EC34603A4F}" dt="2024-09-24T07:41:12.332" v="155"/>
          <ac:picMkLst>
            <pc:docMk/>
            <pc:sldMk cId="899399983" sldId="296"/>
            <ac:picMk id="3" creationId="{C5DB211E-1F53-F14F-3C9E-60FEE35466EA}"/>
          </ac:picMkLst>
        </pc:picChg>
        <pc:picChg chg="mod modCrop">
          <ac:chgData name="Antonio Blázquez Jiménez" userId="S::antonio.blazquez@caritasmadrid.org::1e2f933e-61ed-411e-b102-ddb53c5c98e2" providerId="AD" clId="Web-{C6A57469-7004-6DF0-3399-F9EC34603A4F}" dt="2024-09-24T07:44:23.230" v="170" actId="1076"/>
          <ac:picMkLst>
            <pc:docMk/>
            <pc:sldMk cId="899399983" sldId="296"/>
            <ac:picMk id="4" creationId="{DF143FC1-8738-937D-AF56-887D0503D044}"/>
          </ac:picMkLst>
        </pc:picChg>
      </pc:sldChg>
      <pc:sldChg chg="modSp">
        <pc:chgData name="Antonio Blázquez Jiménez" userId="S::antonio.blazquez@caritasmadrid.org::1e2f933e-61ed-411e-b102-ddb53c5c98e2" providerId="AD" clId="Web-{C6A57469-7004-6DF0-3399-F9EC34603A4F}" dt="2024-09-24T07:36:08.993" v="130" actId="14100"/>
        <pc:sldMkLst>
          <pc:docMk/>
          <pc:sldMk cId="3825393651" sldId="297"/>
        </pc:sldMkLst>
        <pc:spChg chg="mod">
          <ac:chgData name="Antonio Blázquez Jiménez" userId="S::antonio.blazquez@caritasmadrid.org::1e2f933e-61ed-411e-b102-ddb53c5c98e2" providerId="AD" clId="Web-{C6A57469-7004-6DF0-3399-F9EC34603A4F}" dt="2024-09-24T07:35:49.789" v="127" actId="20577"/>
          <ac:spMkLst>
            <pc:docMk/>
            <pc:sldMk cId="3825393651" sldId="297"/>
            <ac:spMk id="19" creationId="{08D6EA07-D5C3-E24B-A69C-47C173569DB8}"/>
          </ac:spMkLst>
        </pc:spChg>
        <pc:picChg chg="mod">
          <ac:chgData name="Antonio Blázquez Jiménez" userId="S::antonio.blazquez@caritasmadrid.org::1e2f933e-61ed-411e-b102-ddb53c5c98e2" providerId="AD" clId="Web-{C6A57469-7004-6DF0-3399-F9EC34603A4F}" dt="2024-09-24T07:35:55.445" v="128" actId="1076"/>
          <ac:picMkLst>
            <pc:docMk/>
            <pc:sldMk cId="3825393651" sldId="297"/>
            <ac:picMk id="22" creationId="{42972E30-B73C-3D40-B7F1-19A68C547F46}"/>
          </ac:picMkLst>
        </pc:picChg>
        <pc:picChg chg="mod">
          <ac:chgData name="Antonio Blázquez Jiménez" userId="S::antonio.blazquez@caritasmadrid.org::1e2f933e-61ed-411e-b102-ddb53c5c98e2" providerId="AD" clId="Web-{C6A57469-7004-6DF0-3399-F9EC34603A4F}" dt="2024-09-24T07:35:59.586" v="129" actId="1076"/>
          <ac:picMkLst>
            <pc:docMk/>
            <pc:sldMk cId="3825393651" sldId="297"/>
            <ac:picMk id="23" creationId="{60DEB291-CA47-D341-A8F3-C7D680AAD086}"/>
          </ac:picMkLst>
        </pc:picChg>
        <pc:cxnChg chg="mod">
          <ac:chgData name="Antonio Blázquez Jiménez" userId="S::antonio.blazquez@caritasmadrid.org::1e2f933e-61ed-411e-b102-ddb53c5c98e2" providerId="AD" clId="Web-{C6A57469-7004-6DF0-3399-F9EC34603A4F}" dt="2024-09-24T07:36:08.993" v="130" actId="14100"/>
          <ac:cxnSpMkLst>
            <pc:docMk/>
            <pc:sldMk cId="3825393651" sldId="297"/>
            <ac:cxnSpMk id="5" creationId="{D7E6DD97-0CA0-8B45-AFBE-2080D8F30866}"/>
          </ac:cxnSpMkLst>
        </pc:cxnChg>
      </pc:sldChg>
      <pc:sldChg chg="delSp modSp">
        <pc:chgData name="Antonio Blázquez Jiménez" userId="S::antonio.blazquez@caritasmadrid.org::1e2f933e-61ed-411e-b102-ddb53c5c98e2" providerId="AD" clId="Web-{C6A57469-7004-6DF0-3399-F9EC34603A4F}" dt="2024-09-24T07:33:47.378" v="100" actId="1076"/>
        <pc:sldMkLst>
          <pc:docMk/>
          <pc:sldMk cId="965412339" sldId="298"/>
        </pc:sldMkLst>
        <pc:spChg chg="mod">
          <ac:chgData name="Antonio Blázquez Jiménez" userId="S::antonio.blazquez@caritasmadrid.org::1e2f933e-61ed-411e-b102-ddb53c5c98e2" providerId="AD" clId="Web-{C6A57469-7004-6DF0-3399-F9EC34603A4F}" dt="2024-09-24T07:33:47.378" v="100" actId="1076"/>
          <ac:spMkLst>
            <pc:docMk/>
            <pc:sldMk cId="965412339" sldId="298"/>
            <ac:spMk id="3" creationId="{4A64254A-C700-1239-89DE-AE661A83A6CD}"/>
          </ac:spMkLst>
        </pc:spChg>
        <pc:spChg chg="mod">
          <ac:chgData name="Antonio Blázquez Jiménez" userId="S::antonio.blazquez@caritasmadrid.org::1e2f933e-61ed-411e-b102-ddb53c5c98e2" providerId="AD" clId="Web-{C6A57469-7004-6DF0-3399-F9EC34603A4F}" dt="2024-09-24T07:31:58.092" v="67" actId="14100"/>
          <ac:spMkLst>
            <pc:docMk/>
            <pc:sldMk cId="965412339" sldId="298"/>
            <ac:spMk id="16" creationId="{AA5DD154-032B-7A42-A89C-14BBA945841B}"/>
          </ac:spMkLst>
        </pc:spChg>
        <pc:spChg chg="del">
          <ac:chgData name="Antonio Blázquez Jiménez" userId="S::antonio.blazquez@caritasmadrid.org::1e2f933e-61ed-411e-b102-ddb53c5c98e2" providerId="AD" clId="Web-{C6A57469-7004-6DF0-3399-F9EC34603A4F}" dt="2024-09-24T07:32:07.468" v="68"/>
          <ac:spMkLst>
            <pc:docMk/>
            <pc:sldMk cId="965412339" sldId="298"/>
            <ac:spMk id="34" creationId="{632B294A-C73E-7A41-95F7-736D7B811F98}"/>
          </ac:spMkLst>
        </pc:spChg>
      </pc:sldChg>
      <pc:sldChg chg="modSp">
        <pc:chgData name="Antonio Blázquez Jiménez" userId="S::antonio.blazquez@caritasmadrid.org::1e2f933e-61ed-411e-b102-ddb53c5c98e2" providerId="AD" clId="Web-{C6A57469-7004-6DF0-3399-F9EC34603A4F}" dt="2024-09-24T07:37:45.731" v="141" actId="1076"/>
        <pc:sldMkLst>
          <pc:docMk/>
          <pc:sldMk cId="3350430931" sldId="299"/>
        </pc:sldMkLst>
        <pc:spChg chg="mod">
          <ac:chgData name="Antonio Blázquez Jiménez" userId="S::antonio.blazquez@caritasmadrid.org::1e2f933e-61ed-411e-b102-ddb53c5c98e2" providerId="AD" clId="Web-{C6A57469-7004-6DF0-3399-F9EC34603A4F}" dt="2024-09-24T07:37:36.371" v="139" actId="14100"/>
          <ac:spMkLst>
            <pc:docMk/>
            <pc:sldMk cId="3350430931" sldId="299"/>
            <ac:spMk id="15" creationId="{FBC0CA22-F01D-674D-93F4-707D7E2BD535}"/>
          </ac:spMkLst>
        </pc:spChg>
        <pc:spChg chg="mod">
          <ac:chgData name="Antonio Blázquez Jiménez" userId="S::antonio.blazquez@caritasmadrid.org::1e2f933e-61ed-411e-b102-ddb53c5c98e2" providerId="AD" clId="Web-{C6A57469-7004-6DF0-3399-F9EC34603A4F}" dt="2024-09-24T07:37:03.698" v="138" actId="1076"/>
          <ac:spMkLst>
            <pc:docMk/>
            <pc:sldMk cId="3350430931" sldId="299"/>
            <ac:spMk id="19" creationId="{08D6EA07-D5C3-E24B-A69C-47C173569DB8}"/>
          </ac:spMkLst>
        </pc:spChg>
        <pc:picChg chg="mod">
          <ac:chgData name="Antonio Blázquez Jiménez" userId="S::antonio.blazquez@caritasmadrid.org::1e2f933e-61ed-411e-b102-ddb53c5c98e2" providerId="AD" clId="Web-{C6A57469-7004-6DF0-3399-F9EC34603A4F}" dt="2024-09-24T07:37:45.731" v="141" actId="1076"/>
          <ac:picMkLst>
            <pc:docMk/>
            <pc:sldMk cId="3350430931" sldId="299"/>
            <ac:picMk id="21" creationId="{215B9CC8-E532-0A4B-9716-CA05FC55406C}"/>
          </ac:picMkLst>
        </pc:picChg>
      </pc:sldChg>
    </pc:docChg>
  </pc:docChgLst>
  <pc:docChgLst>
    <pc:chgData name="Pilar Algarate Velasco" userId="S::pilar.algarate@caritasmadrid.org::e6a37479-df58-4dec-be2f-bada249d26c8" providerId="AD" clId="Web-{93B31A12-3FEC-CED2-3F40-AB7D40B25CF2}"/>
    <pc:docChg chg="modSld">
      <pc:chgData name="Pilar Algarate Velasco" userId="S::pilar.algarate@caritasmadrid.org::e6a37479-df58-4dec-be2f-bada249d26c8" providerId="AD" clId="Web-{93B31A12-3FEC-CED2-3F40-AB7D40B25CF2}" dt="2024-09-24T15:21:48.923" v="35" actId="20577"/>
      <pc:docMkLst>
        <pc:docMk/>
      </pc:docMkLst>
      <pc:sldChg chg="modSp">
        <pc:chgData name="Pilar Algarate Velasco" userId="S::pilar.algarate@caritasmadrid.org::e6a37479-df58-4dec-be2f-bada249d26c8" providerId="AD" clId="Web-{93B31A12-3FEC-CED2-3F40-AB7D40B25CF2}" dt="2024-09-24T15:21:48.923" v="35" actId="20577"/>
        <pc:sldMkLst>
          <pc:docMk/>
          <pc:sldMk cId="1218973090" sldId="294"/>
        </pc:sldMkLst>
        <pc:spChg chg="mod">
          <ac:chgData name="Pilar Algarate Velasco" userId="S::pilar.algarate@caritasmadrid.org::e6a37479-df58-4dec-be2f-bada249d26c8" providerId="AD" clId="Web-{93B31A12-3FEC-CED2-3F40-AB7D40B25CF2}" dt="2024-09-24T15:21:48.923" v="35" actId="20577"/>
          <ac:spMkLst>
            <pc:docMk/>
            <pc:sldMk cId="1218973090" sldId="294"/>
            <ac:spMk id="14" creationId="{387F9742-2548-B649-948B-ECE1069E6710}"/>
          </ac:spMkLst>
        </pc:spChg>
      </pc:sldChg>
    </pc:docChg>
  </pc:docChgLst>
  <pc:docChgLst>
    <pc:chgData name="Pilar Algarate Velasco" userId="S::pilar.algarate@caritasmadrid.org::e6a37479-df58-4dec-be2f-bada249d26c8" providerId="AD" clId="Web-{25FB11A5-7573-2DCF-73F6-1F33780EA03B}"/>
    <pc:docChg chg="modSld">
      <pc:chgData name="Pilar Algarate Velasco" userId="S::pilar.algarate@caritasmadrid.org::e6a37479-df58-4dec-be2f-bada249d26c8" providerId="AD" clId="Web-{25FB11A5-7573-2DCF-73F6-1F33780EA03B}" dt="2024-09-24T07:56:38.393" v="6" actId="1076"/>
      <pc:docMkLst>
        <pc:docMk/>
      </pc:docMkLst>
      <pc:sldChg chg="modSp">
        <pc:chgData name="Pilar Algarate Velasco" userId="S::pilar.algarate@caritasmadrid.org::e6a37479-df58-4dec-be2f-bada249d26c8" providerId="AD" clId="Web-{25FB11A5-7573-2DCF-73F6-1F33780EA03B}" dt="2024-09-24T07:56:38.393" v="6" actId="1076"/>
        <pc:sldMkLst>
          <pc:docMk/>
          <pc:sldMk cId="2996217773" sldId="289"/>
        </pc:sldMkLst>
        <pc:picChg chg="mod">
          <ac:chgData name="Pilar Algarate Velasco" userId="S::pilar.algarate@caritasmadrid.org::e6a37479-df58-4dec-be2f-bada249d26c8" providerId="AD" clId="Web-{25FB11A5-7573-2DCF-73F6-1F33780EA03B}" dt="2024-09-24T07:56:38.393" v="6" actId="1076"/>
          <ac:picMkLst>
            <pc:docMk/>
            <pc:sldMk cId="2996217773" sldId="289"/>
            <ac:picMk id="3" creationId="{83DEACD3-4133-3418-E117-7AF3C7721BE1}"/>
          </ac:picMkLst>
        </pc:picChg>
      </pc:sldChg>
    </pc:docChg>
  </pc:docChgLst>
  <pc:docChgLst>
    <pc:chgData name="Antonio Blázquez Jiménez" userId="S::antonio.blazquez@caritasmadrid.org::1e2f933e-61ed-411e-b102-ddb53c5c98e2" providerId="AD" clId="Web-{58235813-233A-B53A-DFF5-B2DBA6C07996}"/>
    <pc:docChg chg="modSld">
      <pc:chgData name="Antonio Blázquez Jiménez" userId="S::antonio.blazquez@caritasmadrid.org::1e2f933e-61ed-411e-b102-ddb53c5c98e2" providerId="AD" clId="Web-{58235813-233A-B53A-DFF5-B2DBA6C07996}" dt="2024-09-23T19:09:35.507" v="47" actId="1076"/>
      <pc:docMkLst>
        <pc:docMk/>
      </pc:docMkLst>
      <pc:sldChg chg="addSp delSp modSp">
        <pc:chgData name="Antonio Blázquez Jiménez" userId="S::antonio.blazquez@caritasmadrid.org::1e2f933e-61ed-411e-b102-ddb53c5c98e2" providerId="AD" clId="Web-{58235813-233A-B53A-DFF5-B2DBA6C07996}" dt="2024-09-23T19:09:35.507" v="47" actId="1076"/>
        <pc:sldMkLst>
          <pc:docMk/>
          <pc:sldMk cId="2609542028" sldId="288"/>
        </pc:sldMkLst>
        <pc:spChg chg="del">
          <ac:chgData name="Antonio Blázquez Jiménez" userId="S::antonio.blazquez@caritasmadrid.org::1e2f933e-61ed-411e-b102-ddb53c5c98e2" providerId="AD" clId="Web-{58235813-233A-B53A-DFF5-B2DBA6C07996}" dt="2024-09-23T19:06:56.970" v="36"/>
          <ac:spMkLst>
            <pc:docMk/>
            <pc:sldMk cId="2609542028" sldId="288"/>
            <ac:spMk id="2" creationId="{8ED79F17-3153-2D67-5271-2D9DFA95B83A}"/>
          </ac:spMkLst>
        </pc:spChg>
        <pc:spChg chg="mod">
          <ac:chgData name="Antonio Blázquez Jiménez" userId="S::antonio.blazquez@caritasmadrid.org::1e2f933e-61ed-411e-b102-ddb53c5c98e2" providerId="AD" clId="Web-{58235813-233A-B53A-DFF5-B2DBA6C07996}" dt="2024-09-23T19:06:46.860" v="35" actId="1076"/>
          <ac:spMkLst>
            <pc:docMk/>
            <pc:sldMk cId="2609542028" sldId="288"/>
            <ac:spMk id="5" creationId="{23ECFBBA-D618-05BF-BD5E-7DA0DECE8419}"/>
          </ac:spMkLst>
        </pc:spChg>
        <pc:picChg chg="del">
          <ac:chgData name="Antonio Blázquez Jiménez" userId="S::antonio.blazquez@caritasmadrid.org::1e2f933e-61ed-411e-b102-ddb53c5c98e2" providerId="AD" clId="Web-{58235813-233A-B53A-DFF5-B2DBA6C07996}" dt="2024-09-23T19:04:06.214" v="9"/>
          <ac:picMkLst>
            <pc:docMk/>
            <pc:sldMk cId="2609542028" sldId="288"/>
            <ac:picMk id="3" creationId="{AAAA677B-1ABF-F0F5-7E11-95C2EFAF2AC9}"/>
          </ac:picMkLst>
        </pc:picChg>
        <pc:picChg chg="del">
          <ac:chgData name="Antonio Blázquez Jiménez" userId="S::antonio.blazquez@caritasmadrid.org::1e2f933e-61ed-411e-b102-ddb53c5c98e2" providerId="AD" clId="Web-{58235813-233A-B53A-DFF5-B2DBA6C07996}" dt="2024-09-23T19:04:02.886" v="8"/>
          <ac:picMkLst>
            <pc:docMk/>
            <pc:sldMk cId="2609542028" sldId="288"/>
            <ac:picMk id="4" creationId="{8D8E4DD7-0C3B-6188-F148-12BB60B4FD87}"/>
          </ac:picMkLst>
        </pc:picChg>
        <pc:picChg chg="del">
          <ac:chgData name="Antonio Blázquez Jiménez" userId="S::antonio.blazquez@caritasmadrid.org::1e2f933e-61ed-411e-b102-ddb53c5c98e2" providerId="AD" clId="Web-{58235813-233A-B53A-DFF5-B2DBA6C07996}" dt="2024-09-23T19:04:00.636" v="7"/>
          <ac:picMkLst>
            <pc:docMk/>
            <pc:sldMk cId="2609542028" sldId="288"/>
            <ac:picMk id="6" creationId="{CEEA3213-0378-65EA-5B15-B4450CF13E64}"/>
          </ac:picMkLst>
        </pc:picChg>
        <pc:picChg chg="add mod ord">
          <ac:chgData name="Antonio Blázquez Jiménez" userId="S::antonio.blazquez@caritasmadrid.org::1e2f933e-61ed-411e-b102-ddb53c5c98e2" providerId="AD" clId="Web-{58235813-233A-B53A-DFF5-B2DBA6C07996}" dt="2024-09-23T19:06:41.001" v="34" actId="1076"/>
          <ac:picMkLst>
            <pc:docMk/>
            <pc:sldMk cId="2609542028" sldId="288"/>
            <ac:picMk id="7" creationId="{C5E59E24-4FAC-1DBE-36ED-DE5BCA9A9997}"/>
          </ac:picMkLst>
        </pc:picChg>
        <pc:picChg chg="add mod modCrop">
          <ac:chgData name="Antonio Blázquez Jiménez" userId="S::antonio.blazquez@caritasmadrid.org::1e2f933e-61ed-411e-b102-ddb53c5c98e2" providerId="AD" clId="Web-{58235813-233A-B53A-DFF5-B2DBA6C07996}" dt="2024-09-23T19:09:10.881" v="42" actId="1076"/>
          <ac:picMkLst>
            <pc:docMk/>
            <pc:sldMk cId="2609542028" sldId="288"/>
            <ac:picMk id="8" creationId="{DAAAF65F-8EB4-95DE-BF75-C7817A10F7F3}"/>
          </ac:picMkLst>
        </pc:picChg>
        <pc:picChg chg="add mod">
          <ac:chgData name="Antonio Blázquez Jiménez" userId="S::antonio.blazquez@caritasmadrid.org::1e2f933e-61ed-411e-b102-ddb53c5c98e2" providerId="AD" clId="Web-{58235813-233A-B53A-DFF5-B2DBA6C07996}" dt="2024-09-23T19:09:35.507" v="47" actId="1076"/>
          <ac:picMkLst>
            <pc:docMk/>
            <pc:sldMk cId="2609542028" sldId="288"/>
            <ac:picMk id="9" creationId="{181D82B9-5352-F980-2B15-682C538171C2}"/>
          </ac:picMkLst>
        </pc:picChg>
      </pc:sldChg>
    </pc:docChg>
  </pc:docChgLst>
  <pc:docChgLst>
    <pc:chgData name="Antonio Blázquez Jiménez" userId="S::antonio.blazquez@caritasmadrid.org::1e2f933e-61ed-411e-b102-ddb53c5c98e2" providerId="AD" clId="Web-{6B71ECFA-BF26-3E5D-4062-7EE7C8137BC5}"/>
    <pc:docChg chg="modSld">
      <pc:chgData name="Antonio Blázquez Jiménez" userId="S::antonio.blazquez@caritasmadrid.org::1e2f933e-61ed-411e-b102-ddb53c5c98e2" providerId="AD" clId="Web-{6B71ECFA-BF26-3E5D-4062-7EE7C8137BC5}" dt="2024-09-23T19:28:53.036" v="135" actId="20577"/>
      <pc:docMkLst>
        <pc:docMk/>
      </pc:docMkLst>
      <pc:sldChg chg="addSp delSp modSp">
        <pc:chgData name="Antonio Blázquez Jiménez" userId="S::antonio.blazquez@caritasmadrid.org::1e2f933e-61ed-411e-b102-ddb53c5c98e2" providerId="AD" clId="Web-{6B71ECFA-BF26-3E5D-4062-7EE7C8137BC5}" dt="2024-09-23T19:12:32.919" v="21" actId="1076"/>
        <pc:sldMkLst>
          <pc:docMk/>
          <pc:sldMk cId="913629847" sldId="259"/>
        </pc:sldMkLst>
        <pc:picChg chg="add del mod">
          <ac:chgData name="Antonio Blázquez Jiménez" userId="S::antonio.blazquez@caritasmadrid.org::1e2f933e-61ed-411e-b102-ddb53c5c98e2" providerId="AD" clId="Web-{6B71ECFA-BF26-3E5D-4062-7EE7C8137BC5}" dt="2024-09-23T19:11:24.868" v="10"/>
          <ac:picMkLst>
            <pc:docMk/>
            <pc:sldMk cId="913629847" sldId="259"/>
            <ac:picMk id="2" creationId="{7D2D573C-EE2F-CCAD-EBD7-298693C7C6B4}"/>
          </ac:picMkLst>
        </pc:picChg>
        <pc:picChg chg="mod modCrop">
          <ac:chgData name="Antonio Blázquez Jiménez" userId="S::antonio.blazquez@caritasmadrid.org::1e2f933e-61ed-411e-b102-ddb53c5c98e2" providerId="AD" clId="Web-{6B71ECFA-BF26-3E5D-4062-7EE7C8137BC5}" dt="2024-09-23T19:12:32.919" v="21" actId="1076"/>
          <ac:picMkLst>
            <pc:docMk/>
            <pc:sldMk cId="913629847" sldId="259"/>
            <ac:picMk id="4" creationId="{F926DEA5-6CBB-EB4D-BCC0-CFE56A585139}"/>
          </ac:picMkLst>
        </pc:picChg>
      </pc:sldChg>
      <pc:sldChg chg="modSp">
        <pc:chgData name="Antonio Blázquez Jiménez" userId="S::antonio.blazquez@caritasmadrid.org::1e2f933e-61ed-411e-b102-ddb53c5c98e2" providerId="AD" clId="Web-{6B71ECFA-BF26-3E5D-4062-7EE7C8137BC5}" dt="2024-09-23T19:26:11.196" v="111" actId="1076"/>
        <pc:sldMkLst>
          <pc:docMk/>
          <pc:sldMk cId="2553358613" sldId="265"/>
        </pc:sldMkLst>
        <pc:picChg chg="mod">
          <ac:chgData name="Antonio Blázquez Jiménez" userId="S::antonio.blazquez@caritasmadrid.org::1e2f933e-61ed-411e-b102-ddb53c5c98e2" providerId="AD" clId="Web-{6B71ECFA-BF26-3E5D-4062-7EE7C8137BC5}" dt="2024-09-23T19:26:11.196" v="111" actId="1076"/>
          <ac:picMkLst>
            <pc:docMk/>
            <pc:sldMk cId="2553358613" sldId="265"/>
            <ac:picMk id="5" creationId="{F0F49941-6D4D-D243-B4FD-58BB21069AAC}"/>
          </ac:picMkLst>
        </pc:picChg>
      </pc:sldChg>
      <pc:sldChg chg="modSp">
        <pc:chgData name="Antonio Blázquez Jiménez" userId="S::antonio.blazquez@caritasmadrid.org::1e2f933e-61ed-411e-b102-ddb53c5c98e2" providerId="AD" clId="Web-{6B71ECFA-BF26-3E5D-4062-7EE7C8137BC5}" dt="2024-09-23T19:26:32.745" v="114"/>
        <pc:sldMkLst>
          <pc:docMk/>
          <pc:sldMk cId="2401123805" sldId="276"/>
        </pc:sldMkLst>
        <pc:picChg chg="mod modCrop">
          <ac:chgData name="Antonio Blázquez Jiménez" userId="S::antonio.blazquez@caritasmadrid.org::1e2f933e-61ed-411e-b102-ddb53c5c98e2" providerId="AD" clId="Web-{6B71ECFA-BF26-3E5D-4062-7EE7C8137BC5}" dt="2024-09-23T19:26:32.745" v="114"/>
          <ac:picMkLst>
            <pc:docMk/>
            <pc:sldMk cId="2401123805" sldId="276"/>
            <ac:picMk id="26" creationId="{07751AEC-DFF6-A948-809D-F7A70FB5D3D5}"/>
          </ac:picMkLst>
        </pc:picChg>
      </pc:sldChg>
      <pc:sldChg chg="delSp modSp">
        <pc:chgData name="Antonio Blázquez Jiménez" userId="S::antonio.blazquez@caritasmadrid.org::1e2f933e-61ed-411e-b102-ddb53c5c98e2" providerId="AD" clId="Web-{6B71ECFA-BF26-3E5D-4062-7EE7C8137BC5}" dt="2024-09-23T19:15:57.371" v="34"/>
        <pc:sldMkLst>
          <pc:docMk/>
          <pc:sldMk cId="1565477298" sldId="284"/>
        </pc:sldMkLst>
        <pc:picChg chg="del mod">
          <ac:chgData name="Antonio Blázquez Jiménez" userId="S::antonio.blazquez@caritasmadrid.org::1e2f933e-61ed-411e-b102-ddb53c5c98e2" providerId="AD" clId="Web-{6B71ECFA-BF26-3E5D-4062-7EE7C8137BC5}" dt="2024-09-23T19:15:57.371" v="34"/>
          <ac:picMkLst>
            <pc:docMk/>
            <pc:sldMk cId="1565477298" sldId="284"/>
            <ac:picMk id="9" creationId="{0CCAAD1A-055C-9848-8991-9DD027296CA7}"/>
          </ac:picMkLst>
        </pc:picChg>
      </pc:sldChg>
      <pc:sldChg chg="addSp modSp">
        <pc:chgData name="Antonio Blázquez Jiménez" userId="S::antonio.blazquez@caritasmadrid.org::1e2f933e-61ed-411e-b102-ddb53c5c98e2" providerId="AD" clId="Web-{6B71ECFA-BF26-3E5D-4062-7EE7C8137BC5}" dt="2024-09-23T19:22:30.868" v="74"/>
        <pc:sldMkLst>
          <pc:docMk/>
          <pc:sldMk cId="2159556267" sldId="286"/>
        </pc:sldMkLst>
        <pc:spChg chg="mod">
          <ac:chgData name="Antonio Blázquez Jiménez" userId="S::antonio.blazquez@caritasmadrid.org::1e2f933e-61ed-411e-b102-ddb53c5c98e2" providerId="AD" clId="Web-{6B71ECFA-BF26-3E5D-4062-7EE7C8137BC5}" dt="2024-09-23T19:18:21.522" v="48" actId="20577"/>
          <ac:spMkLst>
            <pc:docMk/>
            <pc:sldMk cId="2159556267" sldId="286"/>
            <ac:spMk id="2" creationId="{6978C0C6-2003-3E6E-6778-E82681D11C09}"/>
          </ac:spMkLst>
        </pc:spChg>
        <pc:spChg chg="mod">
          <ac:chgData name="Antonio Blázquez Jiménez" userId="S::antonio.blazquez@caritasmadrid.org::1e2f933e-61ed-411e-b102-ddb53c5c98e2" providerId="AD" clId="Web-{6B71ECFA-BF26-3E5D-4062-7EE7C8137BC5}" dt="2024-09-23T19:18:55.572" v="51" actId="20577"/>
          <ac:spMkLst>
            <pc:docMk/>
            <pc:sldMk cId="2159556267" sldId="286"/>
            <ac:spMk id="5" creationId="{60FA4D11-8875-DCC2-B6BB-0363BF040206}"/>
          </ac:spMkLst>
        </pc:spChg>
        <pc:spChg chg="mod">
          <ac:chgData name="Antonio Blázquez Jiménez" userId="S::antonio.blazquez@caritasmadrid.org::1e2f933e-61ed-411e-b102-ddb53c5c98e2" providerId="AD" clId="Web-{6B71ECFA-BF26-3E5D-4062-7EE7C8137BC5}" dt="2024-09-23T19:19:10.307" v="52" actId="20577"/>
          <ac:spMkLst>
            <pc:docMk/>
            <pc:sldMk cId="2159556267" sldId="286"/>
            <ac:spMk id="6" creationId="{42E828B9-7F8F-DD87-FC7D-2112E08F44C5}"/>
          </ac:spMkLst>
        </pc:spChg>
        <pc:picChg chg="add mod ord modCrop">
          <ac:chgData name="Antonio Blázquez Jiménez" userId="S::antonio.blazquez@caritasmadrid.org::1e2f933e-61ed-411e-b102-ddb53c5c98e2" providerId="AD" clId="Web-{6B71ECFA-BF26-3E5D-4062-7EE7C8137BC5}" dt="2024-09-23T19:22:30.868" v="74"/>
          <ac:picMkLst>
            <pc:docMk/>
            <pc:sldMk cId="2159556267" sldId="286"/>
            <ac:picMk id="4" creationId="{BE0CF42E-3A25-EA99-EC8E-D78623EE0155}"/>
          </ac:picMkLst>
        </pc:picChg>
      </pc:sldChg>
      <pc:sldChg chg="addSp delSp modSp">
        <pc:chgData name="Antonio Blázquez Jiménez" userId="S::antonio.blazquez@caritasmadrid.org::1e2f933e-61ed-411e-b102-ddb53c5c98e2" providerId="AD" clId="Web-{6B71ECFA-BF26-3E5D-4062-7EE7C8137BC5}" dt="2024-09-23T19:10:54.490" v="6"/>
        <pc:sldMkLst>
          <pc:docMk/>
          <pc:sldMk cId="2996217773" sldId="289"/>
        </pc:sldMkLst>
        <pc:picChg chg="add mod ord">
          <ac:chgData name="Antonio Blázquez Jiménez" userId="S::antonio.blazquez@caritasmadrid.org::1e2f933e-61ed-411e-b102-ddb53c5c98e2" providerId="AD" clId="Web-{6B71ECFA-BF26-3E5D-4062-7EE7C8137BC5}" dt="2024-09-23T19:10:54.490" v="6"/>
          <ac:picMkLst>
            <pc:docMk/>
            <pc:sldMk cId="2996217773" sldId="289"/>
            <ac:picMk id="2" creationId="{CA7C9416-60D4-104A-FA4B-9BF081D4F37F}"/>
          </ac:picMkLst>
        </pc:picChg>
        <pc:picChg chg="del">
          <ac:chgData name="Antonio Blázquez Jiménez" userId="S::antonio.blazquez@caritasmadrid.org::1e2f933e-61ed-411e-b102-ddb53c5c98e2" providerId="AD" clId="Web-{6B71ECFA-BF26-3E5D-4062-7EE7C8137BC5}" dt="2024-09-23T19:10:34.802" v="0"/>
          <ac:picMkLst>
            <pc:docMk/>
            <pc:sldMk cId="2996217773" sldId="289"/>
            <ac:picMk id="4" creationId="{F926DEA5-6CBB-EB4D-BCC0-CFE56A585139}"/>
          </ac:picMkLst>
        </pc:picChg>
      </pc:sldChg>
      <pc:sldChg chg="addSp delSp modSp">
        <pc:chgData name="Antonio Blázquez Jiménez" userId="S::antonio.blazquez@caritasmadrid.org::1e2f933e-61ed-411e-b102-ddb53c5c98e2" providerId="AD" clId="Web-{6B71ECFA-BF26-3E5D-4062-7EE7C8137BC5}" dt="2024-09-23T19:13:09.234" v="25" actId="1076"/>
        <pc:sldMkLst>
          <pc:docMk/>
          <pc:sldMk cId="3664354088" sldId="290"/>
        </pc:sldMkLst>
        <pc:picChg chg="del">
          <ac:chgData name="Antonio Blázquez Jiménez" userId="S::antonio.blazquez@caritasmadrid.org::1e2f933e-61ed-411e-b102-ddb53c5c98e2" providerId="AD" clId="Web-{6B71ECFA-BF26-3E5D-4062-7EE7C8137BC5}" dt="2024-09-23T19:13:02.328" v="24"/>
          <ac:picMkLst>
            <pc:docMk/>
            <pc:sldMk cId="3664354088" sldId="290"/>
            <ac:picMk id="4" creationId="{F926DEA5-6CBB-EB4D-BCC0-CFE56A585139}"/>
          </ac:picMkLst>
        </pc:picChg>
        <pc:picChg chg="add mod">
          <ac:chgData name="Antonio Blázquez Jiménez" userId="S::antonio.blazquez@caritasmadrid.org::1e2f933e-61ed-411e-b102-ddb53c5c98e2" providerId="AD" clId="Web-{6B71ECFA-BF26-3E5D-4062-7EE7C8137BC5}" dt="2024-09-23T19:13:09.234" v="25" actId="1076"/>
          <ac:picMkLst>
            <pc:docMk/>
            <pc:sldMk cId="3664354088" sldId="290"/>
            <ac:picMk id="10" creationId="{36501ECD-3F09-A6AE-F9B4-AF331BC1D06A}"/>
          </ac:picMkLst>
        </pc:picChg>
      </pc:sldChg>
      <pc:sldChg chg="addSp modSp">
        <pc:chgData name="Antonio Blázquez Jiménez" userId="S::antonio.blazquez@caritasmadrid.org::1e2f933e-61ed-411e-b102-ddb53c5c98e2" providerId="AD" clId="Web-{6B71ECFA-BF26-3E5D-4062-7EE7C8137BC5}" dt="2024-09-23T19:15:38.917" v="32"/>
        <pc:sldMkLst>
          <pc:docMk/>
          <pc:sldMk cId="1075936518" sldId="291"/>
        </pc:sldMkLst>
        <pc:picChg chg="add mod modCrop">
          <ac:chgData name="Antonio Blázquez Jiménez" userId="S::antonio.blazquez@caritasmadrid.org::1e2f933e-61ed-411e-b102-ddb53c5c98e2" providerId="AD" clId="Web-{6B71ECFA-BF26-3E5D-4062-7EE7C8137BC5}" dt="2024-09-23T19:15:38.917" v="32"/>
          <ac:picMkLst>
            <pc:docMk/>
            <pc:sldMk cId="1075936518" sldId="291"/>
            <ac:picMk id="2" creationId="{5F32B9DF-9887-316B-1574-FC3C2250F20D}"/>
          </ac:picMkLst>
        </pc:picChg>
      </pc:sldChg>
      <pc:sldChg chg="addSp delSp modSp">
        <pc:chgData name="Antonio Blázquez Jiménez" userId="S::antonio.blazquez@caritasmadrid.org::1e2f933e-61ed-411e-b102-ddb53c5c98e2" providerId="AD" clId="Web-{6B71ECFA-BF26-3E5D-4062-7EE7C8137BC5}" dt="2024-09-23T19:23:04.777" v="80"/>
        <pc:sldMkLst>
          <pc:docMk/>
          <pc:sldMk cId="3189593095" sldId="292"/>
        </pc:sldMkLst>
        <pc:spChg chg="mod">
          <ac:chgData name="Antonio Blázquez Jiménez" userId="S::antonio.blazquez@caritasmadrid.org::1e2f933e-61ed-411e-b102-ddb53c5c98e2" providerId="AD" clId="Web-{6B71ECFA-BF26-3E5D-4062-7EE7C8137BC5}" dt="2024-09-23T19:21:27.723" v="68" actId="20577"/>
          <ac:spMkLst>
            <pc:docMk/>
            <pc:sldMk cId="3189593095" sldId="292"/>
            <ac:spMk id="2" creationId="{6978C0C6-2003-3E6E-6778-E82681D11C09}"/>
          </ac:spMkLst>
        </pc:spChg>
        <pc:spChg chg="mod">
          <ac:chgData name="Antonio Blázquez Jiménez" userId="S::antonio.blazquez@caritasmadrid.org::1e2f933e-61ed-411e-b102-ddb53c5c98e2" providerId="AD" clId="Web-{6B71ECFA-BF26-3E5D-4062-7EE7C8137BC5}" dt="2024-09-23T19:21:35.224" v="69" actId="20577"/>
          <ac:spMkLst>
            <pc:docMk/>
            <pc:sldMk cId="3189593095" sldId="292"/>
            <ac:spMk id="4" creationId="{5C968821-1ECF-52FE-664C-BAE90496BF97}"/>
          </ac:spMkLst>
        </pc:spChg>
        <pc:spChg chg="mod">
          <ac:chgData name="Antonio Blázquez Jiménez" userId="S::antonio.blazquez@caritasmadrid.org::1e2f933e-61ed-411e-b102-ddb53c5c98e2" providerId="AD" clId="Web-{6B71ECFA-BF26-3E5D-4062-7EE7C8137BC5}" dt="2024-09-23T19:21:57.225" v="70" actId="20577"/>
          <ac:spMkLst>
            <pc:docMk/>
            <pc:sldMk cId="3189593095" sldId="292"/>
            <ac:spMk id="5" creationId="{74721F02-F63A-A288-AE6E-2689038122C5}"/>
          </ac:spMkLst>
        </pc:spChg>
        <pc:picChg chg="add del mod">
          <ac:chgData name="Antonio Blázquez Jiménez" userId="S::antonio.blazquez@caritasmadrid.org::1e2f933e-61ed-411e-b102-ddb53c5c98e2" providerId="AD" clId="Web-{6B71ECFA-BF26-3E5D-4062-7EE7C8137BC5}" dt="2024-09-23T19:20:16.046" v="54"/>
          <ac:picMkLst>
            <pc:docMk/>
            <pc:sldMk cId="3189593095" sldId="292"/>
            <ac:picMk id="3" creationId="{85450A9B-97E2-6E50-74F8-A76A956216B3}"/>
          </ac:picMkLst>
        </pc:picChg>
        <pc:picChg chg="add mod ord modCrop">
          <ac:chgData name="Antonio Blázquez Jiménez" userId="S::antonio.blazquez@caritasmadrid.org::1e2f933e-61ed-411e-b102-ddb53c5c98e2" providerId="AD" clId="Web-{6B71ECFA-BF26-3E5D-4062-7EE7C8137BC5}" dt="2024-09-23T19:23:04.777" v="80"/>
          <ac:picMkLst>
            <pc:docMk/>
            <pc:sldMk cId="3189593095" sldId="292"/>
            <ac:picMk id="6" creationId="{88305B5E-A416-AB21-419B-21F99409BF10}"/>
          </ac:picMkLst>
        </pc:picChg>
      </pc:sldChg>
      <pc:sldChg chg="addSp modSp">
        <pc:chgData name="Antonio Blázquez Jiménez" userId="S::antonio.blazquez@caritasmadrid.org::1e2f933e-61ed-411e-b102-ddb53c5c98e2" providerId="AD" clId="Web-{6B71ECFA-BF26-3E5D-4062-7EE7C8137BC5}" dt="2024-09-23T19:24:32.986" v="95"/>
        <pc:sldMkLst>
          <pc:docMk/>
          <pc:sldMk cId="2641776887" sldId="293"/>
        </pc:sldMkLst>
        <pc:spChg chg="mod">
          <ac:chgData name="Antonio Blázquez Jiménez" userId="S::antonio.blazquez@caritasmadrid.org::1e2f933e-61ed-411e-b102-ddb53c5c98e2" providerId="AD" clId="Web-{6B71ECFA-BF26-3E5D-4062-7EE7C8137BC5}" dt="2024-09-23T19:23:59.687" v="91" actId="20577"/>
          <ac:spMkLst>
            <pc:docMk/>
            <pc:sldMk cId="2641776887" sldId="293"/>
            <ac:spMk id="2" creationId="{6978C0C6-2003-3E6E-6778-E82681D11C09}"/>
          </ac:spMkLst>
        </pc:spChg>
        <pc:spChg chg="mod">
          <ac:chgData name="Antonio Blázquez Jiménez" userId="S::antonio.blazquez@caritasmadrid.org::1e2f933e-61ed-411e-b102-ddb53c5c98e2" providerId="AD" clId="Web-{6B71ECFA-BF26-3E5D-4062-7EE7C8137BC5}" dt="2024-09-23T19:24:06.719" v="92" actId="20577"/>
          <ac:spMkLst>
            <pc:docMk/>
            <pc:sldMk cId="2641776887" sldId="293"/>
            <ac:spMk id="7" creationId="{FB399B0C-AD43-DBD1-54F7-E25184F124B1}"/>
          </ac:spMkLst>
        </pc:spChg>
        <pc:spChg chg="mod">
          <ac:chgData name="Antonio Blázquez Jiménez" userId="S::antonio.blazquez@caritasmadrid.org::1e2f933e-61ed-411e-b102-ddb53c5c98e2" providerId="AD" clId="Web-{6B71ECFA-BF26-3E5D-4062-7EE7C8137BC5}" dt="2024-09-23T19:24:19.954" v="93" actId="20577"/>
          <ac:spMkLst>
            <pc:docMk/>
            <pc:sldMk cId="2641776887" sldId="293"/>
            <ac:spMk id="8" creationId="{A4BFF123-9F8C-ACB8-7B91-E425808D0939}"/>
          </ac:spMkLst>
        </pc:spChg>
        <pc:picChg chg="add mod ord modCrop">
          <ac:chgData name="Antonio Blázquez Jiménez" userId="S::antonio.blazquez@caritasmadrid.org::1e2f933e-61ed-411e-b102-ddb53c5c98e2" providerId="AD" clId="Web-{6B71ECFA-BF26-3E5D-4062-7EE7C8137BC5}" dt="2024-09-23T19:24:32.986" v="95"/>
          <ac:picMkLst>
            <pc:docMk/>
            <pc:sldMk cId="2641776887" sldId="293"/>
            <ac:picMk id="4" creationId="{3392EEBF-A3D7-A953-05E2-AE732BA8CA82}"/>
          </ac:picMkLst>
        </pc:picChg>
      </pc:sldChg>
      <pc:sldChg chg="addSp modSp">
        <pc:chgData name="Antonio Blázquez Jiménez" userId="S::antonio.blazquez@caritasmadrid.org::1e2f933e-61ed-411e-b102-ddb53c5c98e2" providerId="AD" clId="Web-{6B71ECFA-BF26-3E5D-4062-7EE7C8137BC5}" dt="2024-09-23T19:25:58.148" v="109" actId="20577"/>
        <pc:sldMkLst>
          <pc:docMk/>
          <pc:sldMk cId="1218973090" sldId="294"/>
        </pc:sldMkLst>
        <pc:spChg chg="mod">
          <ac:chgData name="Antonio Blázquez Jiménez" userId="S::antonio.blazquez@caritasmadrid.org::1e2f933e-61ed-411e-b102-ddb53c5c98e2" providerId="AD" clId="Web-{6B71ECFA-BF26-3E5D-4062-7EE7C8137BC5}" dt="2024-09-23T19:25:48.632" v="107" actId="20577"/>
          <ac:spMkLst>
            <pc:docMk/>
            <pc:sldMk cId="1218973090" sldId="294"/>
            <ac:spMk id="2" creationId="{6978C0C6-2003-3E6E-6778-E82681D11C09}"/>
          </ac:spMkLst>
        </pc:spChg>
        <pc:spChg chg="mod">
          <ac:chgData name="Antonio Blázquez Jiménez" userId="S::antonio.blazquez@caritasmadrid.org::1e2f933e-61ed-411e-b102-ddb53c5c98e2" providerId="AD" clId="Web-{6B71ECFA-BF26-3E5D-4062-7EE7C8137BC5}" dt="2024-09-23T19:25:53.711" v="108" actId="20577"/>
          <ac:spMkLst>
            <pc:docMk/>
            <pc:sldMk cId="1218973090" sldId="294"/>
            <ac:spMk id="5" creationId="{6A0C71D4-7DEA-8F20-18B6-89156C5E50F5}"/>
          </ac:spMkLst>
        </pc:spChg>
        <pc:spChg chg="mod">
          <ac:chgData name="Antonio Blázquez Jiménez" userId="S::antonio.blazquez@caritasmadrid.org::1e2f933e-61ed-411e-b102-ddb53c5c98e2" providerId="AD" clId="Web-{6B71ECFA-BF26-3E5D-4062-7EE7C8137BC5}" dt="2024-09-23T19:25:58.148" v="109" actId="20577"/>
          <ac:spMkLst>
            <pc:docMk/>
            <pc:sldMk cId="1218973090" sldId="294"/>
            <ac:spMk id="7" creationId="{54C4CDC1-E9A8-5729-F2CE-75335EF1F2F7}"/>
          </ac:spMkLst>
        </pc:spChg>
        <pc:picChg chg="add mod ord modCrop">
          <ac:chgData name="Antonio Blázquez Jiménez" userId="S::antonio.blazquez@caritasmadrid.org::1e2f933e-61ed-411e-b102-ddb53c5c98e2" providerId="AD" clId="Web-{6B71ECFA-BF26-3E5D-4062-7EE7C8137BC5}" dt="2024-09-23T19:25:42.585" v="106"/>
          <ac:picMkLst>
            <pc:docMk/>
            <pc:sldMk cId="1218973090" sldId="294"/>
            <ac:picMk id="8" creationId="{BC33227B-23E0-6DD8-7F33-98036610A465}"/>
          </ac:picMkLst>
        </pc:picChg>
      </pc:sldChg>
      <pc:sldChg chg="addSp modSp">
        <pc:chgData name="Antonio Blázquez Jiménez" userId="S::antonio.blazquez@caritasmadrid.org::1e2f933e-61ed-411e-b102-ddb53c5c98e2" providerId="AD" clId="Web-{6B71ECFA-BF26-3E5D-4062-7EE7C8137BC5}" dt="2024-09-23T19:28:53.036" v="135" actId="20577"/>
        <pc:sldMkLst>
          <pc:docMk/>
          <pc:sldMk cId="965412339" sldId="298"/>
        </pc:sldMkLst>
        <pc:spChg chg="mod">
          <ac:chgData name="Antonio Blázquez Jiménez" userId="S::antonio.blazquez@caritasmadrid.org::1e2f933e-61ed-411e-b102-ddb53c5c98e2" providerId="AD" clId="Web-{6B71ECFA-BF26-3E5D-4062-7EE7C8137BC5}" dt="2024-09-23T19:28:48.082" v="134" actId="20577"/>
          <ac:spMkLst>
            <pc:docMk/>
            <pc:sldMk cId="965412339" sldId="298"/>
            <ac:spMk id="2" creationId="{B408CEBB-6A37-C2E8-B29C-11B006B64ED0}"/>
          </ac:spMkLst>
        </pc:spChg>
        <pc:spChg chg="mod">
          <ac:chgData name="Antonio Blázquez Jiménez" userId="S::antonio.blazquez@caritasmadrid.org::1e2f933e-61ed-411e-b102-ddb53c5c98e2" providerId="AD" clId="Web-{6B71ECFA-BF26-3E5D-4062-7EE7C8137BC5}" dt="2024-09-23T19:28:53.036" v="135" actId="20577"/>
          <ac:spMkLst>
            <pc:docMk/>
            <pc:sldMk cId="965412339" sldId="298"/>
            <ac:spMk id="3" creationId="{4A64254A-C700-1239-89DE-AE661A83A6CD}"/>
          </ac:spMkLst>
        </pc:spChg>
        <pc:picChg chg="add mod ord modCrop">
          <ac:chgData name="Antonio Blázquez Jiménez" userId="S::antonio.blazquez@caritasmadrid.org::1e2f933e-61ed-411e-b102-ddb53c5c98e2" providerId="AD" clId="Web-{6B71ECFA-BF26-3E5D-4062-7EE7C8137BC5}" dt="2024-09-23T19:28:42.207" v="133"/>
          <ac:picMkLst>
            <pc:docMk/>
            <pc:sldMk cId="965412339" sldId="298"/>
            <ac:picMk id="5" creationId="{C9EE3584-3834-2D7F-42A1-8AB0545EC021}"/>
          </ac:picMkLst>
        </pc:picChg>
      </pc:sldChg>
    </pc:docChg>
  </pc:docChgLst>
  <pc:docChgLst>
    <pc:chgData name="Pilar Algarate Velasco" userId="S::pilar.algarate@caritasmadrid.org::e6a37479-df58-4dec-be2f-bada249d26c8" providerId="AD" clId="Web-{D0F2ADF2-4625-0AC3-BA5A-23D368D7682A}"/>
    <pc:docChg chg="addSld modSld">
      <pc:chgData name="Pilar Algarate Velasco" userId="S::pilar.algarate@caritasmadrid.org::e6a37479-df58-4dec-be2f-bada249d26c8" providerId="AD" clId="Web-{D0F2ADF2-4625-0AC3-BA5A-23D368D7682A}" dt="2024-09-24T08:26:22.716" v="9"/>
      <pc:docMkLst>
        <pc:docMk/>
      </pc:docMkLst>
      <pc:sldChg chg="modSp">
        <pc:chgData name="Pilar Algarate Velasco" userId="S::pilar.algarate@caritasmadrid.org::e6a37479-df58-4dec-be2f-bada249d26c8" providerId="AD" clId="Web-{D0F2ADF2-4625-0AC3-BA5A-23D368D7682A}" dt="2024-09-24T08:23:14.636" v="8" actId="1076"/>
        <pc:sldMkLst>
          <pc:docMk/>
          <pc:sldMk cId="2553358613" sldId="265"/>
        </pc:sldMkLst>
        <pc:spChg chg="mod">
          <ac:chgData name="Pilar Algarate Velasco" userId="S::pilar.algarate@caritasmadrid.org::e6a37479-df58-4dec-be2f-bada249d26c8" providerId="AD" clId="Web-{D0F2ADF2-4625-0AC3-BA5A-23D368D7682A}" dt="2024-09-24T08:23:08.715" v="6" actId="1076"/>
          <ac:spMkLst>
            <pc:docMk/>
            <pc:sldMk cId="2553358613" sldId="265"/>
            <ac:spMk id="2" creationId="{B408CEBB-6A37-C2E8-B29C-11B006B64ED0}"/>
          </ac:spMkLst>
        </pc:spChg>
        <pc:spChg chg="mod">
          <ac:chgData name="Pilar Algarate Velasco" userId="S::pilar.algarate@caritasmadrid.org::e6a37479-df58-4dec-be2f-bada249d26c8" providerId="AD" clId="Web-{D0F2ADF2-4625-0AC3-BA5A-23D368D7682A}" dt="2024-09-24T08:23:07.683" v="5" actId="1076"/>
          <ac:spMkLst>
            <pc:docMk/>
            <pc:sldMk cId="2553358613" sldId="265"/>
            <ac:spMk id="3" creationId="{4A64254A-C700-1239-89DE-AE661A83A6CD}"/>
          </ac:spMkLst>
        </pc:spChg>
        <pc:spChg chg="mod">
          <ac:chgData name="Pilar Algarate Velasco" userId="S::pilar.algarate@caritasmadrid.org::e6a37479-df58-4dec-be2f-bada249d26c8" providerId="AD" clId="Web-{D0F2ADF2-4625-0AC3-BA5A-23D368D7682A}" dt="2024-09-24T08:23:14.636" v="8" actId="1076"/>
          <ac:spMkLst>
            <pc:docMk/>
            <pc:sldMk cId="2553358613" sldId="265"/>
            <ac:spMk id="4" creationId="{1676851E-5A01-74CE-F136-A39DFA4613BA}"/>
          </ac:spMkLst>
        </pc:spChg>
        <pc:spChg chg="mod">
          <ac:chgData name="Pilar Algarate Velasco" userId="S::pilar.algarate@caritasmadrid.org::e6a37479-df58-4dec-be2f-bada249d26c8" providerId="AD" clId="Web-{D0F2ADF2-4625-0AC3-BA5A-23D368D7682A}" dt="2024-09-24T08:23:12.183" v="7" actId="1076"/>
          <ac:spMkLst>
            <pc:docMk/>
            <pc:sldMk cId="2553358613" sldId="265"/>
            <ac:spMk id="6" creationId="{0E6E7B5E-FCB1-4DEA-B977-1261D710A883}"/>
          </ac:spMkLst>
        </pc:spChg>
      </pc:sldChg>
      <pc:sldChg chg="new">
        <pc:chgData name="Pilar Algarate Velasco" userId="S::pilar.algarate@caritasmadrid.org::e6a37479-df58-4dec-be2f-bada249d26c8" providerId="AD" clId="Web-{D0F2ADF2-4625-0AC3-BA5A-23D368D7682A}" dt="2024-09-24T08:26:22.716" v="9"/>
        <pc:sldMkLst>
          <pc:docMk/>
          <pc:sldMk cId="2123029523" sldId="305"/>
        </pc:sldMkLst>
      </pc:sldChg>
    </pc:docChg>
  </pc:docChgLst>
  <pc:docChgLst>
    <pc:chgData name="Pilar Algarate Velasco" userId="e6a37479-df58-4dec-be2f-bada249d26c8" providerId="ADAL" clId="{DFD0A6AE-948F-DB46-8412-02A2D4FB15F6}"/>
    <pc:docChg chg="undo custSel addSld modSld sldOrd">
      <pc:chgData name="Pilar Algarate Velasco" userId="e6a37479-df58-4dec-be2f-bada249d26c8" providerId="ADAL" clId="{DFD0A6AE-948F-DB46-8412-02A2D4FB15F6}" dt="2024-09-24T14:45:41.165" v="539" actId="27614"/>
      <pc:docMkLst>
        <pc:docMk/>
      </pc:docMkLst>
      <pc:sldChg chg="addSp modSp mod">
        <pc:chgData name="Pilar Algarate Velasco" userId="e6a37479-df58-4dec-be2f-bada249d26c8" providerId="ADAL" clId="{DFD0A6AE-948F-DB46-8412-02A2D4FB15F6}" dt="2024-09-24T13:24:25.044" v="298" actId="14100"/>
        <pc:sldMkLst>
          <pc:docMk/>
          <pc:sldMk cId="3350430931" sldId="299"/>
        </pc:sldMkLst>
        <pc:picChg chg="add mod modCrop">
          <ac:chgData name="Pilar Algarate Velasco" userId="e6a37479-df58-4dec-be2f-bada249d26c8" providerId="ADAL" clId="{DFD0A6AE-948F-DB46-8412-02A2D4FB15F6}" dt="2024-09-24T13:24:25.044" v="298" actId="14100"/>
          <ac:picMkLst>
            <pc:docMk/>
            <pc:sldMk cId="3350430931" sldId="299"/>
            <ac:picMk id="3" creationId="{A1F2451D-BDA6-5772-AA35-0B5F9DEC45E9}"/>
          </ac:picMkLst>
        </pc:picChg>
      </pc:sldChg>
      <pc:sldChg chg="addSp delSp modSp new mod">
        <pc:chgData name="Pilar Algarate Velasco" userId="e6a37479-df58-4dec-be2f-bada249d26c8" providerId="ADAL" clId="{DFD0A6AE-948F-DB46-8412-02A2D4FB15F6}" dt="2024-09-24T07:42:49.772" v="80" actId="1076"/>
        <pc:sldMkLst>
          <pc:docMk/>
          <pc:sldMk cId="4220866848" sldId="300"/>
        </pc:sldMkLst>
        <pc:spChg chg="del">
          <ac:chgData name="Pilar Algarate Velasco" userId="e6a37479-df58-4dec-be2f-bada249d26c8" providerId="ADAL" clId="{DFD0A6AE-948F-DB46-8412-02A2D4FB15F6}" dt="2024-09-24T07:42:38.767" v="77" actId="478"/>
          <ac:spMkLst>
            <pc:docMk/>
            <pc:sldMk cId="4220866848" sldId="300"/>
            <ac:spMk id="2" creationId="{40264A95-38A9-D396-F04B-39331EA80766}"/>
          </ac:spMkLst>
        </pc:spChg>
        <pc:spChg chg="add mod">
          <ac:chgData name="Pilar Algarate Velasco" userId="e6a37479-df58-4dec-be2f-bada249d26c8" providerId="ADAL" clId="{DFD0A6AE-948F-DB46-8412-02A2D4FB15F6}" dt="2024-09-24T07:42:49.772" v="80" actId="1076"/>
          <ac:spMkLst>
            <pc:docMk/>
            <pc:sldMk cId="4220866848" sldId="300"/>
            <ac:spMk id="7" creationId="{615E1DEA-B840-4F83-C0F0-C3F779F7D445}"/>
          </ac:spMkLst>
        </pc:spChg>
        <pc:spChg chg="add mod">
          <ac:chgData name="Pilar Algarate Velasco" userId="e6a37479-df58-4dec-be2f-bada249d26c8" providerId="ADAL" clId="{DFD0A6AE-948F-DB46-8412-02A2D4FB15F6}" dt="2024-09-24T07:42:44.341" v="79" actId="20577"/>
          <ac:spMkLst>
            <pc:docMk/>
            <pc:sldMk cId="4220866848" sldId="300"/>
            <ac:spMk id="9" creationId="{3964FDE3-B1B0-7C33-7418-4047C817EE24}"/>
          </ac:spMkLst>
        </pc:spChg>
        <pc:spChg chg="add del mod">
          <ac:chgData name="Pilar Algarate Velasco" userId="e6a37479-df58-4dec-be2f-bada249d26c8" providerId="ADAL" clId="{DFD0A6AE-948F-DB46-8412-02A2D4FB15F6}" dt="2024-09-24T07:42:16.641" v="69" actId="478"/>
          <ac:spMkLst>
            <pc:docMk/>
            <pc:sldMk cId="4220866848" sldId="300"/>
            <ac:spMk id="11" creationId="{8CD788D4-F6F5-D22A-A92D-E3348A5344E9}"/>
          </ac:spMkLst>
        </pc:spChg>
        <pc:spChg chg="add del mod">
          <ac:chgData name="Pilar Algarate Velasco" userId="e6a37479-df58-4dec-be2f-bada249d26c8" providerId="ADAL" clId="{DFD0A6AE-948F-DB46-8412-02A2D4FB15F6}" dt="2024-09-24T07:41:47.015" v="60" actId="478"/>
          <ac:spMkLst>
            <pc:docMk/>
            <pc:sldMk cId="4220866848" sldId="300"/>
            <ac:spMk id="13" creationId="{8AFAFA21-F53F-B815-D165-F6F46BD02F64}"/>
          </ac:spMkLst>
        </pc:spChg>
        <pc:picChg chg="add del mod">
          <ac:chgData name="Pilar Algarate Velasco" userId="e6a37479-df58-4dec-be2f-bada249d26c8" providerId="ADAL" clId="{DFD0A6AE-948F-DB46-8412-02A2D4FB15F6}" dt="2024-09-24T07:36:51.495" v="2" actId="478"/>
          <ac:picMkLst>
            <pc:docMk/>
            <pc:sldMk cId="4220866848" sldId="300"/>
            <ac:picMk id="3" creationId="{9A8DFDA6-D3D1-94F7-5512-2AFEEC900B38}"/>
          </ac:picMkLst>
        </pc:picChg>
        <pc:picChg chg="add del mod">
          <ac:chgData name="Pilar Algarate Velasco" userId="e6a37479-df58-4dec-be2f-bada249d26c8" providerId="ADAL" clId="{DFD0A6AE-948F-DB46-8412-02A2D4FB15F6}" dt="2024-09-24T07:41:48.434" v="62" actId="478"/>
          <ac:picMkLst>
            <pc:docMk/>
            <pc:sldMk cId="4220866848" sldId="300"/>
            <ac:picMk id="5" creationId="{0CDF1DA5-08F9-A932-D582-5B2B58C1F9FA}"/>
          </ac:picMkLst>
        </pc:picChg>
        <pc:picChg chg="add mod">
          <ac:chgData name="Pilar Algarate Velasco" userId="e6a37479-df58-4dec-be2f-bada249d26c8" providerId="ADAL" clId="{DFD0A6AE-948F-DB46-8412-02A2D4FB15F6}" dt="2024-09-24T07:42:32.010" v="75" actId="14100"/>
          <ac:picMkLst>
            <pc:docMk/>
            <pc:sldMk cId="4220866848" sldId="300"/>
            <ac:picMk id="15" creationId="{A3CAA071-470C-7278-6547-FF659F7774A0}"/>
          </ac:picMkLst>
        </pc:picChg>
      </pc:sldChg>
      <pc:sldChg chg="addSp delSp modSp add mod ord">
        <pc:chgData name="Pilar Algarate Velasco" userId="e6a37479-df58-4dec-be2f-bada249d26c8" providerId="ADAL" clId="{DFD0A6AE-948F-DB46-8412-02A2D4FB15F6}" dt="2024-09-24T13:27:45.170" v="390" actId="13926"/>
        <pc:sldMkLst>
          <pc:docMk/>
          <pc:sldMk cId="1869861645" sldId="301"/>
        </pc:sldMkLst>
        <pc:spChg chg="add mod">
          <ac:chgData name="Pilar Algarate Velasco" userId="e6a37479-df58-4dec-be2f-bada249d26c8" providerId="ADAL" clId="{DFD0A6AE-948F-DB46-8412-02A2D4FB15F6}" dt="2024-09-24T13:27:45.170" v="390" actId="13926"/>
          <ac:spMkLst>
            <pc:docMk/>
            <pc:sldMk cId="1869861645" sldId="301"/>
            <ac:spMk id="3" creationId="{F8A8AC7A-A25B-8AF4-782D-414C33ACE1C2}"/>
          </ac:spMkLst>
        </pc:spChg>
        <pc:spChg chg="del">
          <ac:chgData name="Pilar Algarate Velasco" userId="e6a37479-df58-4dec-be2f-bada249d26c8" providerId="ADAL" clId="{DFD0A6AE-948F-DB46-8412-02A2D4FB15F6}" dt="2024-09-24T07:40:18.571" v="40" actId="478"/>
          <ac:spMkLst>
            <pc:docMk/>
            <pc:sldMk cId="1869861645" sldId="301"/>
            <ac:spMk id="7" creationId="{615E1DEA-B840-4F83-C0F0-C3F779F7D445}"/>
          </ac:spMkLst>
        </pc:spChg>
        <pc:spChg chg="del">
          <ac:chgData name="Pilar Algarate Velasco" userId="e6a37479-df58-4dec-be2f-bada249d26c8" providerId="ADAL" clId="{DFD0A6AE-948F-DB46-8412-02A2D4FB15F6}" dt="2024-09-24T07:40:16.849" v="39" actId="478"/>
          <ac:spMkLst>
            <pc:docMk/>
            <pc:sldMk cId="1869861645" sldId="301"/>
            <ac:spMk id="9" creationId="{3964FDE3-B1B0-7C33-7418-4047C817EE24}"/>
          </ac:spMkLst>
        </pc:spChg>
        <pc:spChg chg="mod">
          <ac:chgData name="Pilar Algarate Velasco" userId="e6a37479-df58-4dec-be2f-bada249d26c8" providerId="ADAL" clId="{DFD0A6AE-948F-DB46-8412-02A2D4FB15F6}" dt="2024-09-24T13:24:38.190" v="299" actId="1076"/>
          <ac:spMkLst>
            <pc:docMk/>
            <pc:sldMk cId="1869861645" sldId="301"/>
            <ac:spMk id="11" creationId="{8CD788D4-F6F5-D22A-A92D-E3348A5344E9}"/>
          </ac:spMkLst>
        </pc:spChg>
        <pc:spChg chg="mod">
          <ac:chgData name="Pilar Algarate Velasco" userId="e6a37479-df58-4dec-be2f-bada249d26c8" providerId="ADAL" clId="{DFD0A6AE-948F-DB46-8412-02A2D4FB15F6}" dt="2024-09-24T13:24:38.190" v="299" actId="1076"/>
          <ac:spMkLst>
            <pc:docMk/>
            <pc:sldMk cId="1869861645" sldId="301"/>
            <ac:spMk id="13" creationId="{8AFAFA21-F53F-B815-D165-F6F46BD02F64}"/>
          </ac:spMkLst>
        </pc:spChg>
        <pc:picChg chg="mod modCrop">
          <ac:chgData name="Pilar Algarate Velasco" userId="e6a37479-df58-4dec-be2f-bada249d26c8" providerId="ADAL" clId="{DFD0A6AE-948F-DB46-8412-02A2D4FB15F6}" dt="2024-09-24T13:27:19.282" v="379" actId="1076"/>
          <ac:picMkLst>
            <pc:docMk/>
            <pc:sldMk cId="1869861645" sldId="301"/>
            <ac:picMk id="5" creationId="{0CDF1DA5-08F9-A932-D582-5B2B58C1F9FA}"/>
          </ac:picMkLst>
        </pc:picChg>
      </pc:sldChg>
      <pc:sldChg chg="addSp modSp new">
        <pc:chgData name="Pilar Algarate Velasco" userId="e6a37479-df58-4dec-be2f-bada249d26c8" providerId="ADAL" clId="{DFD0A6AE-948F-DB46-8412-02A2D4FB15F6}" dt="2024-09-24T07:43:38.602" v="84" actId="1076"/>
        <pc:sldMkLst>
          <pc:docMk/>
          <pc:sldMk cId="3261791556" sldId="302"/>
        </pc:sldMkLst>
        <pc:picChg chg="add mod">
          <ac:chgData name="Pilar Algarate Velasco" userId="e6a37479-df58-4dec-be2f-bada249d26c8" providerId="ADAL" clId="{DFD0A6AE-948F-DB46-8412-02A2D4FB15F6}" dt="2024-09-24T07:43:38.602" v="84" actId="1076"/>
          <ac:picMkLst>
            <pc:docMk/>
            <pc:sldMk cId="3261791556" sldId="302"/>
            <ac:picMk id="1026" creationId="{13C72168-9FDD-2723-8F4E-31AF8E9E2BA2}"/>
          </ac:picMkLst>
        </pc:picChg>
      </pc:sldChg>
      <pc:sldChg chg="addSp delSp modSp add mod">
        <pc:chgData name="Pilar Algarate Velasco" userId="e6a37479-df58-4dec-be2f-bada249d26c8" providerId="ADAL" clId="{DFD0A6AE-948F-DB46-8412-02A2D4FB15F6}" dt="2024-09-24T14:44:37.382" v="528" actId="1076"/>
        <pc:sldMkLst>
          <pc:docMk/>
          <pc:sldMk cId="3445947362" sldId="303"/>
        </pc:sldMkLst>
        <pc:spChg chg="add mod">
          <ac:chgData name="Pilar Algarate Velasco" userId="e6a37479-df58-4dec-be2f-bada249d26c8" providerId="ADAL" clId="{DFD0A6AE-948F-DB46-8412-02A2D4FB15F6}" dt="2024-09-24T14:08:10.429" v="476" actId="20577"/>
          <ac:spMkLst>
            <pc:docMk/>
            <pc:sldMk cId="3445947362" sldId="303"/>
            <ac:spMk id="3" creationId="{43C979A0-709A-3699-30FD-E4C90D15263B}"/>
          </ac:spMkLst>
        </pc:spChg>
        <pc:spChg chg="add del mod">
          <ac:chgData name="Pilar Algarate Velasco" userId="e6a37479-df58-4dec-be2f-bada249d26c8" providerId="ADAL" clId="{DFD0A6AE-948F-DB46-8412-02A2D4FB15F6}" dt="2024-09-24T07:44:15.165" v="91" actId="478"/>
          <ac:spMkLst>
            <pc:docMk/>
            <pc:sldMk cId="3445947362" sldId="303"/>
            <ac:spMk id="4" creationId="{0A94E292-6193-681D-99DC-4049324BC555}"/>
          </ac:spMkLst>
        </pc:spChg>
        <pc:spChg chg="add del mod">
          <ac:chgData name="Pilar Algarate Velasco" userId="e6a37479-df58-4dec-be2f-bada249d26c8" providerId="ADAL" clId="{DFD0A6AE-948F-DB46-8412-02A2D4FB15F6}" dt="2024-09-24T14:44:24.839" v="525" actId="478"/>
          <ac:spMkLst>
            <pc:docMk/>
            <pc:sldMk cId="3445947362" sldId="303"/>
            <ac:spMk id="9" creationId="{E3939318-B888-06AE-E90D-BA3C161EABA1}"/>
          </ac:spMkLst>
        </pc:spChg>
        <pc:picChg chg="add del mod">
          <ac:chgData name="Pilar Algarate Velasco" userId="e6a37479-df58-4dec-be2f-bada249d26c8" providerId="ADAL" clId="{DFD0A6AE-948F-DB46-8412-02A2D4FB15F6}" dt="2024-09-24T14:37:28.995" v="502" actId="478"/>
          <ac:picMkLst>
            <pc:docMk/>
            <pc:sldMk cId="3445947362" sldId="303"/>
            <ac:picMk id="5" creationId="{A2AE23FA-D555-FF5B-2309-937B4712DE26}"/>
          </ac:picMkLst>
        </pc:picChg>
        <pc:picChg chg="add del mod">
          <ac:chgData name="Pilar Algarate Velasco" userId="e6a37479-df58-4dec-be2f-bada249d26c8" providerId="ADAL" clId="{DFD0A6AE-948F-DB46-8412-02A2D4FB15F6}" dt="2024-09-24T14:37:51.879" v="513" actId="478"/>
          <ac:picMkLst>
            <pc:docMk/>
            <pc:sldMk cId="3445947362" sldId="303"/>
            <ac:picMk id="6" creationId="{04FCD30B-3E4C-34BA-1953-F3D95436675C}"/>
          </ac:picMkLst>
        </pc:picChg>
        <pc:picChg chg="add del mod modCrop">
          <ac:chgData name="Pilar Algarate Velasco" userId="e6a37479-df58-4dec-be2f-bada249d26c8" providerId="ADAL" clId="{DFD0A6AE-948F-DB46-8412-02A2D4FB15F6}" dt="2024-09-24T14:37:12.919" v="496" actId="478"/>
          <ac:picMkLst>
            <pc:docMk/>
            <pc:sldMk cId="3445947362" sldId="303"/>
            <ac:picMk id="8" creationId="{312EF145-6155-D599-C1A5-9E37C9363EE4}"/>
          </ac:picMkLst>
        </pc:picChg>
        <pc:picChg chg="add mod">
          <ac:chgData name="Pilar Algarate Velasco" userId="e6a37479-df58-4dec-be2f-bada249d26c8" providerId="ADAL" clId="{DFD0A6AE-948F-DB46-8412-02A2D4FB15F6}" dt="2024-09-24T14:44:29.940" v="526" actId="1076"/>
          <ac:picMkLst>
            <pc:docMk/>
            <pc:sldMk cId="3445947362" sldId="303"/>
            <ac:picMk id="10" creationId="{BF13A92B-2D54-5909-D4C5-F18DA63A19D2}"/>
          </ac:picMkLst>
        </pc:picChg>
        <pc:picChg chg="add mod">
          <ac:chgData name="Pilar Algarate Velasco" userId="e6a37479-df58-4dec-be2f-bada249d26c8" providerId="ADAL" clId="{DFD0A6AE-948F-DB46-8412-02A2D4FB15F6}" dt="2024-09-24T14:44:37.382" v="528" actId="1076"/>
          <ac:picMkLst>
            <pc:docMk/>
            <pc:sldMk cId="3445947362" sldId="303"/>
            <ac:picMk id="12" creationId="{EA31D513-40D6-0CC9-4723-24268C706956}"/>
          </ac:picMkLst>
        </pc:picChg>
        <pc:picChg chg="add mod">
          <ac:chgData name="Pilar Algarate Velasco" userId="e6a37479-df58-4dec-be2f-bada249d26c8" providerId="ADAL" clId="{DFD0A6AE-948F-DB46-8412-02A2D4FB15F6}" dt="2024-09-24T14:44:33.628" v="527" actId="1076"/>
          <ac:picMkLst>
            <pc:docMk/>
            <pc:sldMk cId="3445947362" sldId="303"/>
            <ac:picMk id="14" creationId="{3F98B98A-D7EB-8819-8FBB-34F5DAB090E0}"/>
          </ac:picMkLst>
        </pc:picChg>
        <pc:picChg chg="del">
          <ac:chgData name="Pilar Algarate Velasco" userId="e6a37479-df58-4dec-be2f-bada249d26c8" providerId="ADAL" clId="{DFD0A6AE-948F-DB46-8412-02A2D4FB15F6}" dt="2024-09-24T07:43:46.653" v="86" actId="478"/>
          <ac:picMkLst>
            <pc:docMk/>
            <pc:sldMk cId="3445947362" sldId="303"/>
            <ac:picMk id="1026" creationId="{13C72168-9FDD-2723-8F4E-31AF8E9E2BA2}"/>
          </ac:picMkLst>
        </pc:picChg>
        <pc:picChg chg="add del mod">
          <ac:chgData name="Pilar Algarate Velasco" userId="e6a37479-df58-4dec-be2f-bada249d26c8" providerId="ADAL" clId="{DFD0A6AE-948F-DB46-8412-02A2D4FB15F6}" dt="2024-09-24T14:30:28.704" v="495" actId="478"/>
          <ac:picMkLst>
            <pc:docMk/>
            <pc:sldMk cId="3445947362" sldId="303"/>
            <ac:picMk id="1026" creationId="{7D1974F5-574C-8B9F-1F92-B38B41929936}"/>
          </ac:picMkLst>
        </pc:picChg>
      </pc:sldChg>
      <pc:sldChg chg="addSp delSp modSp add mod ord">
        <pc:chgData name="Pilar Algarate Velasco" userId="e6a37479-df58-4dec-be2f-bada249d26c8" providerId="ADAL" clId="{DFD0A6AE-948F-DB46-8412-02A2D4FB15F6}" dt="2024-09-24T14:07:18.237" v="395" actId="27614"/>
        <pc:sldMkLst>
          <pc:docMk/>
          <pc:sldMk cId="2437540794" sldId="304"/>
        </pc:sldMkLst>
        <pc:picChg chg="del">
          <ac:chgData name="Pilar Algarate Velasco" userId="e6a37479-df58-4dec-be2f-bada249d26c8" providerId="ADAL" clId="{DFD0A6AE-948F-DB46-8412-02A2D4FB15F6}" dt="2024-09-24T14:06:46.783" v="391" actId="478"/>
          <ac:picMkLst>
            <pc:docMk/>
            <pc:sldMk cId="2437540794" sldId="304"/>
            <ac:picMk id="3" creationId="{6FDEC9FA-D451-7FF3-B4A6-2E33964B28B9}"/>
          </ac:picMkLst>
        </pc:picChg>
        <pc:picChg chg="add mod">
          <ac:chgData name="Pilar Algarate Velasco" userId="e6a37479-df58-4dec-be2f-bada249d26c8" providerId="ADAL" clId="{DFD0A6AE-948F-DB46-8412-02A2D4FB15F6}" dt="2024-09-24T14:07:18.237" v="395" actId="27614"/>
          <ac:picMkLst>
            <pc:docMk/>
            <pc:sldMk cId="2437540794" sldId="304"/>
            <ac:picMk id="5" creationId="{A2BA9300-907D-9F10-8341-BE39C3BF98B8}"/>
          </ac:picMkLst>
        </pc:picChg>
      </pc:sldChg>
      <pc:sldChg chg="addSp delSp modSp mod setBg">
        <pc:chgData name="Pilar Algarate Velasco" userId="e6a37479-df58-4dec-be2f-bada249d26c8" providerId="ADAL" clId="{DFD0A6AE-948F-DB46-8412-02A2D4FB15F6}" dt="2024-09-24T14:45:28.283" v="537" actId="1076"/>
        <pc:sldMkLst>
          <pc:docMk/>
          <pc:sldMk cId="2123029523" sldId="305"/>
        </pc:sldMkLst>
        <pc:spChg chg="mod ord">
          <ac:chgData name="Pilar Algarate Velasco" userId="e6a37479-df58-4dec-be2f-bada249d26c8" providerId="ADAL" clId="{DFD0A6AE-948F-DB46-8412-02A2D4FB15F6}" dt="2024-09-24T08:28:53.062" v="268" actId="26606"/>
          <ac:spMkLst>
            <pc:docMk/>
            <pc:sldMk cId="2123029523" sldId="305"/>
            <ac:spMk id="2" creationId="{90BEAB05-A31E-A82A-51CB-B2DDEC6E8329}"/>
          </ac:spMkLst>
        </pc:spChg>
        <pc:spChg chg="add del mod">
          <ac:chgData name="Pilar Algarate Velasco" userId="e6a37479-df58-4dec-be2f-bada249d26c8" providerId="ADAL" clId="{DFD0A6AE-948F-DB46-8412-02A2D4FB15F6}" dt="2024-09-24T14:45:06.839" v="532" actId="478"/>
          <ac:spMkLst>
            <pc:docMk/>
            <pc:sldMk cId="2123029523" sldId="305"/>
            <ac:spMk id="3" creationId="{BAE116EF-1A50-1047-2FC5-A8A92A515A44}"/>
          </ac:spMkLst>
        </pc:spChg>
        <pc:spChg chg="add">
          <ac:chgData name="Pilar Algarate Velasco" userId="e6a37479-df58-4dec-be2f-bada249d26c8" providerId="ADAL" clId="{DFD0A6AE-948F-DB46-8412-02A2D4FB15F6}" dt="2024-09-24T08:28:53.062" v="268" actId="26606"/>
          <ac:spMkLst>
            <pc:docMk/>
            <pc:sldMk cId="2123029523" sldId="305"/>
            <ac:spMk id="3081" creationId="{F0087D53-9295-4463-AAE4-D5C626046E9F}"/>
          </ac:spMkLst>
        </pc:spChg>
        <pc:spChg chg="add">
          <ac:chgData name="Pilar Algarate Velasco" userId="e6a37479-df58-4dec-be2f-bada249d26c8" providerId="ADAL" clId="{DFD0A6AE-948F-DB46-8412-02A2D4FB15F6}" dt="2024-09-24T08:28:53.062" v="268" actId="26606"/>
          <ac:spMkLst>
            <pc:docMk/>
            <pc:sldMk cId="2123029523" sldId="305"/>
            <ac:spMk id="3083" creationId="{D6A9C53F-5F90-40A5-8C85-5412D39C8C68}"/>
          </ac:spMkLst>
        </pc:spChg>
        <pc:picChg chg="add mod modCrop">
          <ac:chgData name="Pilar Algarate Velasco" userId="e6a37479-df58-4dec-be2f-bada249d26c8" providerId="ADAL" clId="{DFD0A6AE-948F-DB46-8412-02A2D4FB15F6}" dt="2024-09-24T14:45:28.283" v="537" actId="1076"/>
          <ac:picMkLst>
            <pc:docMk/>
            <pc:sldMk cId="2123029523" sldId="305"/>
            <ac:picMk id="5" creationId="{EA18BC28-B965-C132-1622-A82CD37CCF87}"/>
          </ac:picMkLst>
        </pc:picChg>
        <pc:picChg chg="add del mod ord">
          <ac:chgData name="Pilar Algarate Velasco" userId="e6a37479-df58-4dec-be2f-bada249d26c8" providerId="ADAL" clId="{DFD0A6AE-948F-DB46-8412-02A2D4FB15F6}" dt="2024-09-24T14:45:02.265" v="530" actId="478"/>
          <ac:picMkLst>
            <pc:docMk/>
            <pc:sldMk cId="2123029523" sldId="305"/>
            <ac:picMk id="3074" creationId="{94FF96AD-AFBD-80B4-B9A3-272B1A91579C}"/>
          </ac:picMkLst>
        </pc:picChg>
        <pc:picChg chg="add del mod">
          <ac:chgData name="Pilar Algarate Velasco" userId="e6a37479-df58-4dec-be2f-bada249d26c8" providerId="ADAL" clId="{DFD0A6AE-948F-DB46-8412-02A2D4FB15F6}" dt="2024-09-24T14:45:03.940" v="531" actId="478"/>
          <ac:picMkLst>
            <pc:docMk/>
            <pc:sldMk cId="2123029523" sldId="305"/>
            <ac:picMk id="3076" creationId="{B2D6D433-091E-B0AA-024A-8B4E4EB075A2}"/>
          </ac:picMkLst>
        </pc:picChg>
      </pc:sldChg>
      <pc:sldChg chg="addSp delSp modSp add mod">
        <pc:chgData name="Pilar Algarate Velasco" userId="e6a37479-df58-4dec-be2f-bada249d26c8" providerId="ADAL" clId="{DFD0A6AE-948F-DB46-8412-02A2D4FB15F6}" dt="2024-09-24T14:45:41.165" v="539" actId="27614"/>
        <pc:sldMkLst>
          <pc:docMk/>
          <pc:sldMk cId="3868290704" sldId="306"/>
        </pc:sldMkLst>
        <pc:spChg chg="del">
          <ac:chgData name="Pilar Algarate Velasco" userId="e6a37479-df58-4dec-be2f-bada249d26c8" providerId="ADAL" clId="{DFD0A6AE-948F-DB46-8412-02A2D4FB15F6}" dt="2024-09-24T14:07:06.289" v="393" actId="478"/>
          <ac:spMkLst>
            <pc:docMk/>
            <pc:sldMk cId="3868290704" sldId="306"/>
            <ac:spMk id="3" creationId="{43C979A0-709A-3699-30FD-E4C90D15263B}"/>
          </ac:spMkLst>
        </pc:spChg>
        <pc:spChg chg="del">
          <ac:chgData name="Pilar Algarate Velasco" userId="e6a37479-df58-4dec-be2f-bada249d26c8" providerId="ADAL" clId="{DFD0A6AE-948F-DB46-8412-02A2D4FB15F6}" dt="2024-09-24T14:07:06.289" v="393" actId="478"/>
          <ac:spMkLst>
            <pc:docMk/>
            <pc:sldMk cId="3868290704" sldId="306"/>
            <ac:spMk id="9" creationId="{E3939318-B888-06AE-E90D-BA3C161EABA1}"/>
          </ac:spMkLst>
        </pc:spChg>
        <pc:picChg chg="add mod">
          <ac:chgData name="Pilar Algarate Velasco" userId="e6a37479-df58-4dec-be2f-bada249d26c8" providerId="ADAL" clId="{DFD0A6AE-948F-DB46-8412-02A2D4FB15F6}" dt="2024-09-24T14:45:41.165" v="539" actId="27614"/>
          <ac:picMkLst>
            <pc:docMk/>
            <pc:sldMk cId="3868290704" sldId="306"/>
            <ac:picMk id="5" creationId="{DF527C6C-A085-2B80-4883-4EE815B009D5}"/>
          </ac:picMkLst>
        </pc:picChg>
        <pc:picChg chg="del">
          <ac:chgData name="Pilar Algarate Velasco" userId="e6a37479-df58-4dec-be2f-bada249d26c8" providerId="ADAL" clId="{DFD0A6AE-948F-DB46-8412-02A2D4FB15F6}" dt="2024-09-24T14:07:06.289" v="393" actId="478"/>
          <ac:picMkLst>
            <pc:docMk/>
            <pc:sldMk cId="3868290704" sldId="306"/>
            <ac:picMk id="6" creationId="{04FCD30B-3E4C-34BA-1953-F3D95436675C}"/>
          </ac:picMkLst>
        </pc:picChg>
        <pc:picChg chg="del">
          <ac:chgData name="Pilar Algarate Velasco" userId="e6a37479-df58-4dec-be2f-bada249d26c8" providerId="ADAL" clId="{DFD0A6AE-948F-DB46-8412-02A2D4FB15F6}" dt="2024-09-24T14:07:06.289" v="393" actId="478"/>
          <ac:picMkLst>
            <pc:docMk/>
            <pc:sldMk cId="3868290704" sldId="306"/>
            <ac:picMk id="8" creationId="{312EF145-6155-D599-C1A5-9E37C9363EE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0C6205C2-655A-2A4B-95E9-BDC4819A1D8A}" type="datetimeFigureOut">
              <a:rPr lang="es-ES" smtClean="0"/>
              <a:t>24/09/2024</a:t>
            </a:fld>
            <a:endParaRPr lang="es-ES"/>
          </a:p>
        </p:txBody>
      </p:sp>
      <p:sp>
        <p:nvSpPr>
          <p:cNvPr id="4" name="Marcador de imagen de diapositiva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3577" y="4748163"/>
            <a:ext cx="5388610" cy="3884861"/>
          </a:xfrm>
          <a:prstGeom prst="rect">
            <a:avLst/>
          </a:prstGeom>
        </p:spPr>
        <p:txBody>
          <a:bodyPr vert="horz" lIns="91440" tIns="45720" rIns="91440" bIns="45720" rtlCol="0"/>
          <a:lstStyle/>
          <a:p>
            <a:r>
              <a:rPr lang="es-ES"/>
              <a:t>Editar los estilos de texto del patrón
Segundo nivel
Tercer nivel
Cuarto nivel
Quinto nivel</a:t>
            </a:r>
          </a:p>
        </p:txBody>
      </p:sp>
      <p:sp>
        <p:nvSpPr>
          <p:cNvPr id="6" name="Marcador de pie de página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CA80B813-1820-C345-9C3D-C007E6D6E35E}" type="slidenum">
              <a:rPr lang="es-ES" smtClean="0"/>
              <a:t>‹#›</a:t>
            </a:fld>
            <a:endParaRPr lang="es-ES"/>
          </a:p>
        </p:txBody>
      </p:sp>
    </p:spTree>
    <p:extLst>
      <p:ext uri="{BB962C8B-B14F-4D97-AF65-F5344CB8AC3E}">
        <p14:creationId xmlns:p14="http://schemas.microsoft.com/office/powerpoint/2010/main" val="51505326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0" name="Marcador de pie de página 9">
            <a:extLst>
              <a:ext uri="{FF2B5EF4-FFF2-40B4-BE49-F238E27FC236}">
                <a16:creationId xmlns:a16="http://schemas.microsoft.com/office/drawing/2014/main" id="{D02C228E-CE03-B543-8C1B-9299F8CB240A}"/>
              </a:ext>
            </a:extLst>
          </p:cNvPr>
          <p:cNvSpPr>
            <a:spLocks noGrp="1"/>
          </p:cNvSpPr>
          <p:nvPr>
            <p:ph type="ftr" sz="quarter" idx="11"/>
          </p:nvPr>
        </p:nvSpPr>
        <p:spPr>
          <a:xfrm>
            <a:off x="5809364" y="4767263"/>
            <a:ext cx="3086100" cy="273844"/>
          </a:xfrm>
        </p:spPr>
        <p:txBody>
          <a:bodyPr/>
          <a:lstStyle>
            <a:lvl1pPr algn="r">
              <a:defRPr sz="1200" b="1">
                <a:solidFill>
                  <a:schemeClr val="bg1"/>
                </a:solidFill>
                <a:latin typeface="Arial" panose="020B0604020202020204" pitchFamily="34" charset="0"/>
                <a:cs typeface="Arial" panose="020B0604020202020204" pitchFamily="34" charset="0"/>
              </a:defRPr>
            </a:lvl1pPr>
          </a:lstStyle>
          <a:p>
            <a:r>
              <a:rPr lang="es-ES"/>
              <a:t>2</a:t>
            </a:r>
          </a:p>
        </p:txBody>
      </p:sp>
    </p:spTree>
    <p:extLst>
      <p:ext uri="{BB962C8B-B14F-4D97-AF65-F5344CB8AC3E}">
        <p14:creationId xmlns:p14="http://schemas.microsoft.com/office/powerpoint/2010/main" val="2213739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7" name="Marcador de pie de página 6">
            <a:extLst>
              <a:ext uri="{FF2B5EF4-FFF2-40B4-BE49-F238E27FC236}">
                <a16:creationId xmlns:a16="http://schemas.microsoft.com/office/drawing/2014/main" id="{3A5512F6-2CF3-9B4F-BE91-E262ABBE107D}"/>
              </a:ext>
            </a:extLst>
          </p:cNvPr>
          <p:cNvSpPr>
            <a:spLocks noGrp="1"/>
          </p:cNvSpPr>
          <p:nvPr>
            <p:ph type="ftr" sz="quarter" idx="11"/>
          </p:nvPr>
        </p:nvSpPr>
        <p:spPr>
          <a:xfrm>
            <a:off x="5766834" y="4767263"/>
            <a:ext cx="3086100" cy="273844"/>
          </a:xfrm>
        </p:spPr>
        <p:txBody>
          <a:bodyPr/>
          <a:lstStyle>
            <a:lvl1pPr algn="r">
              <a:defRPr sz="1200" b="1">
                <a:solidFill>
                  <a:schemeClr val="bg1"/>
                </a:solidFill>
                <a:latin typeface="Arial" panose="020B0604020202020204" pitchFamily="34" charset="0"/>
                <a:cs typeface="Arial" panose="020B0604020202020204" pitchFamily="34" charset="0"/>
              </a:defRPr>
            </a:lvl1pPr>
          </a:lstStyle>
          <a:p>
            <a:r>
              <a:rPr lang="es-ES"/>
              <a:t>2</a:t>
            </a:r>
          </a:p>
        </p:txBody>
      </p:sp>
    </p:spTree>
    <p:extLst>
      <p:ext uri="{BB962C8B-B14F-4D97-AF65-F5344CB8AC3E}">
        <p14:creationId xmlns:p14="http://schemas.microsoft.com/office/powerpoint/2010/main" val="3824964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FAB12A3-3E67-284B-8AA9-5AC8EDB9309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Marcador de pie de página 2">
            <a:extLst>
              <a:ext uri="{FF2B5EF4-FFF2-40B4-BE49-F238E27FC236}">
                <a16:creationId xmlns:a16="http://schemas.microsoft.com/office/drawing/2014/main" id="{439D3771-CCD3-1742-B65A-80FEBE5782ED}"/>
              </a:ext>
            </a:extLst>
          </p:cNvPr>
          <p:cNvSpPr>
            <a:spLocks noGrp="1"/>
          </p:cNvSpPr>
          <p:nvPr>
            <p:ph type="ftr" sz="quarter" idx="11"/>
          </p:nvPr>
        </p:nvSpPr>
        <p:spPr>
          <a:xfrm>
            <a:off x="5777466" y="4767263"/>
            <a:ext cx="3086100" cy="273844"/>
          </a:xfrm>
        </p:spPr>
        <p:txBody>
          <a:bodyPr/>
          <a:lstStyle>
            <a:lvl1pPr algn="r">
              <a:defRPr sz="1200" b="1">
                <a:solidFill>
                  <a:schemeClr val="bg1"/>
                </a:solidFill>
                <a:latin typeface="Arial" panose="020B0604020202020204" pitchFamily="34" charset="0"/>
                <a:cs typeface="Arial" panose="020B0604020202020204" pitchFamily="34" charset="0"/>
              </a:defRPr>
            </a:lvl1pPr>
          </a:lstStyle>
          <a:p>
            <a:r>
              <a:rPr lang="es-ES"/>
              <a:t>2</a:t>
            </a:r>
          </a:p>
        </p:txBody>
      </p:sp>
    </p:spTree>
    <p:extLst>
      <p:ext uri="{BB962C8B-B14F-4D97-AF65-F5344CB8AC3E}">
        <p14:creationId xmlns:p14="http://schemas.microsoft.com/office/powerpoint/2010/main" val="466914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88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974DAA-742E-5046-878A-F76E37CDDD43}"/>
              </a:ext>
            </a:extLst>
          </p:cNvPr>
          <p:cNvSpPr>
            <a:spLocks noGrp="1"/>
          </p:cNvSpPr>
          <p:nvPr>
            <p:ph type="title"/>
          </p:nvPr>
        </p:nvSpPr>
        <p:spPr/>
        <p:txBody>
          <a:bodyPr/>
          <a:lstStyle/>
          <a:p>
            <a:r>
              <a:rPr lang="es-ES"/>
              <a:t>Haga clic para modificar el estilo de título del patrón</a:t>
            </a:r>
          </a:p>
        </p:txBody>
      </p:sp>
      <p:sp>
        <p:nvSpPr>
          <p:cNvPr id="3" name="Marcador de pie de página 2">
            <a:extLst>
              <a:ext uri="{FF2B5EF4-FFF2-40B4-BE49-F238E27FC236}">
                <a16:creationId xmlns:a16="http://schemas.microsoft.com/office/drawing/2014/main" id="{1881D23D-F800-E340-9B1A-784E2E062D99}"/>
              </a:ext>
            </a:extLst>
          </p:cNvPr>
          <p:cNvSpPr>
            <a:spLocks noGrp="1"/>
          </p:cNvSpPr>
          <p:nvPr>
            <p:ph type="ftr" sz="quarter" idx="10"/>
          </p:nvPr>
        </p:nvSpPr>
        <p:spPr/>
        <p:txBody>
          <a:bodyPr/>
          <a:lstStyle/>
          <a:p>
            <a:r>
              <a:rPr lang="es-ES"/>
              <a:t>2</a:t>
            </a:r>
          </a:p>
        </p:txBody>
      </p:sp>
    </p:spTree>
    <p:extLst>
      <p:ext uri="{BB962C8B-B14F-4D97-AF65-F5344CB8AC3E}">
        <p14:creationId xmlns:p14="http://schemas.microsoft.com/office/powerpoint/2010/main" val="2586316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73E703-56B5-F54A-9BB3-C4D188BA5771}"/>
              </a:ext>
            </a:extLst>
          </p:cNvPr>
          <p:cNvSpPr>
            <a:spLocks noGrp="1"/>
          </p:cNvSpPr>
          <p:nvPr>
            <p:ph type="title"/>
          </p:nvPr>
        </p:nvSpPr>
        <p:spPr/>
        <p:txBody>
          <a:bodyPr/>
          <a:lstStyle/>
          <a:p>
            <a:r>
              <a:rPr lang="es-ES"/>
              <a:t>Haga clic para modificar el estilo de título del patrón</a:t>
            </a:r>
          </a:p>
        </p:txBody>
      </p:sp>
      <p:sp>
        <p:nvSpPr>
          <p:cNvPr id="3" name="Marcador de pie de página 2">
            <a:extLst>
              <a:ext uri="{FF2B5EF4-FFF2-40B4-BE49-F238E27FC236}">
                <a16:creationId xmlns:a16="http://schemas.microsoft.com/office/drawing/2014/main" id="{BAFCF6DE-CF03-9248-B146-E98F6F38974B}"/>
              </a:ext>
            </a:extLst>
          </p:cNvPr>
          <p:cNvSpPr>
            <a:spLocks noGrp="1"/>
          </p:cNvSpPr>
          <p:nvPr>
            <p:ph type="ftr" sz="quarter" idx="10"/>
          </p:nvPr>
        </p:nvSpPr>
        <p:spPr/>
        <p:txBody>
          <a:bodyPr/>
          <a:lstStyle/>
          <a:p>
            <a:r>
              <a:rPr lang="es-ES"/>
              <a:t>2</a:t>
            </a:r>
          </a:p>
        </p:txBody>
      </p:sp>
    </p:spTree>
    <p:extLst>
      <p:ext uri="{BB962C8B-B14F-4D97-AF65-F5344CB8AC3E}">
        <p14:creationId xmlns:p14="http://schemas.microsoft.com/office/powerpoint/2010/main" val="1950676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D1FA4A47-44E4-A84C-A836-4C1035F98573}"/>
              </a:ext>
            </a:extLst>
          </p:cNvPr>
          <p:cNvSpPr>
            <a:spLocks noGrp="1"/>
          </p:cNvSpPr>
          <p:nvPr>
            <p:ph type="dt" sz="half" idx="10"/>
          </p:nvPr>
        </p:nvSpPr>
        <p:spPr>
          <a:xfrm>
            <a:off x="628650" y="4767263"/>
            <a:ext cx="2057400" cy="274637"/>
          </a:xfrm>
          <a:prstGeom prst="rect">
            <a:avLst/>
          </a:prstGeom>
        </p:spPr>
        <p:txBody>
          <a:bodyPr/>
          <a:lstStyle/>
          <a:p>
            <a:endParaRPr lang="es-ES"/>
          </a:p>
        </p:txBody>
      </p:sp>
      <p:sp>
        <p:nvSpPr>
          <p:cNvPr id="5" name="Marcador de pie de página 4">
            <a:extLst>
              <a:ext uri="{FF2B5EF4-FFF2-40B4-BE49-F238E27FC236}">
                <a16:creationId xmlns:a16="http://schemas.microsoft.com/office/drawing/2014/main" id="{32756E6C-AC7F-6049-9360-073130DDD698}"/>
              </a:ext>
            </a:extLst>
          </p:cNvPr>
          <p:cNvSpPr>
            <a:spLocks noGrp="1"/>
          </p:cNvSpPr>
          <p:nvPr>
            <p:ph type="ftr" sz="quarter" idx="11"/>
          </p:nvPr>
        </p:nvSpPr>
        <p:spPr>
          <a:xfrm>
            <a:off x="3028950" y="4767263"/>
            <a:ext cx="3086100" cy="274637"/>
          </a:xfrm>
          <a:prstGeom prst="rect">
            <a:avLst/>
          </a:prstGeom>
        </p:spPr>
        <p:txBody>
          <a:bodyPr/>
          <a:lstStyle/>
          <a:p>
            <a:r>
              <a:rPr lang="es-ES"/>
              <a:t>2</a:t>
            </a:r>
          </a:p>
        </p:txBody>
      </p:sp>
      <p:sp>
        <p:nvSpPr>
          <p:cNvPr id="6" name="Marcador de número de diapositiva 5">
            <a:extLst>
              <a:ext uri="{FF2B5EF4-FFF2-40B4-BE49-F238E27FC236}">
                <a16:creationId xmlns:a16="http://schemas.microsoft.com/office/drawing/2014/main" id="{36A5C794-9762-774D-B787-FB5BCF7F4C82}"/>
              </a:ext>
            </a:extLst>
          </p:cNvPr>
          <p:cNvSpPr>
            <a:spLocks noGrp="1"/>
          </p:cNvSpPr>
          <p:nvPr>
            <p:ph type="sldNum" sz="quarter" idx="12"/>
          </p:nvPr>
        </p:nvSpPr>
        <p:spPr>
          <a:xfrm>
            <a:off x="6457950" y="4767263"/>
            <a:ext cx="2057400" cy="274637"/>
          </a:xfrm>
          <a:prstGeom prst="rect">
            <a:avLst/>
          </a:prstGeom>
        </p:spPr>
        <p:txBody>
          <a:bodyPr/>
          <a:lstStyle/>
          <a:p>
            <a:fld id="{7CC39584-704C-964D-8CD4-4B2D6E5F86B9}" type="slidenum">
              <a:rPr lang="es-ES" smtClean="0"/>
              <a:t>‹#›</a:t>
            </a:fld>
            <a:endParaRPr lang="es-ES"/>
          </a:p>
        </p:txBody>
      </p:sp>
    </p:spTree>
    <p:extLst>
      <p:ext uri="{BB962C8B-B14F-4D97-AF65-F5344CB8AC3E}">
        <p14:creationId xmlns:p14="http://schemas.microsoft.com/office/powerpoint/2010/main" val="1570924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1753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a:p>
        </p:txBody>
      </p:sp>
      <p:sp>
        <p:nvSpPr>
          <p:cNvPr id="5" name="Footer Placeholder 4"/>
          <p:cNvSpPr>
            <a:spLocks noGrp="1"/>
          </p:cNvSpPr>
          <p:nvPr>
            <p:ph type="ftr" sz="quarter" idx="3"/>
          </p:nvPr>
        </p:nvSpPr>
        <p:spPr>
          <a:xfrm>
            <a:off x="5628610" y="4767263"/>
            <a:ext cx="3086100" cy="273844"/>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r>
              <a:rPr lang="es-ES"/>
              <a:t>2</a:t>
            </a:r>
          </a:p>
        </p:txBody>
      </p:sp>
    </p:spTree>
    <p:extLst>
      <p:ext uri="{BB962C8B-B14F-4D97-AF65-F5344CB8AC3E}">
        <p14:creationId xmlns:p14="http://schemas.microsoft.com/office/powerpoint/2010/main" val="17625610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3" r:id="rId4"/>
    <p:sldLayoutId id="2147483665" r:id="rId5"/>
    <p:sldLayoutId id="2147483666" r:id="rId6"/>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629537"/>
      </p:ext>
    </p:extLst>
  </p:cSld>
  <p:clrMap bg1="lt1" tx1="dk1" bg2="lt2" tx2="dk2" accent1="accent1" accent2="accent2" accent3="accent3" accent4="accent4" accent5="accent5" accent6="accent6" hlink="hlink" folHlink="folHlink"/>
  <p:sldLayoutIdLst>
    <p:sldLayoutId id="2147483668"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29571"/>
      </p:ext>
    </p:extLst>
  </p:cSld>
  <p:clrMap bg1="lt1" tx1="dk1" bg2="lt2" tx2="dk2" accent1="accent1" accent2="accent2" accent3="accent3" accent4="accent4" accent5="accent5" accent6="accent6" hlink="hlink" folHlink="folHlink"/>
  <p:sldLayoutIdLst>
    <p:sldLayoutId id="2147483680"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caritasmadrid.org/actualidad/campana-de-personas-sin-hogar-2024" TargetMode="Externa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hyperlink" Target="https://www.conferenciaepiscopal.es/cee-estrena-podcast-cruzando-fronteras/" TargetMode="External"/><Relationship Id="rId3" Type="http://schemas.openxmlformats.org/officeDocument/2006/relationships/hyperlink" Target="https://www.vatican.va/content/francesco/es/messages/migration/documents/20240524-world-migrants-day-2024.html" TargetMode="External"/><Relationship Id="rId7" Type="http://schemas.openxmlformats.org/officeDocument/2006/relationships/hyperlink" Target="https://www.conferenciaepiscopal.es/wp-content/uploads/2024/09/Revista_Migraciones-2024_Prensa.pdf" TargetMode="Externa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s://www.conferenciaepiscopal.es/wp-content/uploads/2024/09/Mensaje-obispos_Migraciones-2024.pdf" TargetMode="External"/><Relationship Id="rId5" Type="http://schemas.openxmlformats.org/officeDocument/2006/relationships/hyperlink" Target="https://www.mesaporlahospitalidad.com/jor-mund-del-migrante-y-del-refugiado-2024-suplemento-1/" TargetMode="External"/><Relationship Id="rId10" Type="http://schemas.openxmlformats.org/officeDocument/2006/relationships/hyperlink" Target="https://www.caritasmadrid.org/assets/2024-09/VIDEO-Dios_camina_con_Su_pueblo.pdf" TargetMode="External"/><Relationship Id="rId4" Type="http://schemas.openxmlformats.org/officeDocument/2006/relationships/hyperlink" Target="https://www.archimadrid.org/index.php/oficina-de-informacion/noticias-madrid/el-cardenal-jose-cobo-hace-un-llamamiento-a-una-respuesta-humana-y-justa-ante-el-desafio-de-las-migraciones" TargetMode="External"/><Relationship Id="rId9" Type="http://schemas.openxmlformats.org/officeDocument/2006/relationships/hyperlink" Target="https://www.caritasmadrid.org/assets/2024-09/JMMR2024%20Subsidio.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maps.app.goo.gl/NebVhBD7p4QiYMxd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2jlBlGQNp5M?feature=oembed" TargetMode="Externa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5E59E24-4FAC-1DBE-36ED-DE5BCA9A9997}"/>
              </a:ext>
            </a:extLst>
          </p:cNvPr>
          <p:cNvPicPr>
            <a:picLocks noChangeAspect="1"/>
          </p:cNvPicPr>
          <p:nvPr/>
        </p:nvPicPr>
        <p:blipFill>
          <a:blip r:embed="rId2"/>
          <a:stretch>
            <a:fillRect/>
          </a:stretch>
        </p:blipFill>
        <p:spPr>
          <a:xfrm>
            <a:off x="-2830903" y="-1221549"/>
            <a:ext cx="11974284" cy="6776355"/>
          </a:xfrm>
          <a:prstGeom prst="rect">
            <a:avLst/>
          </a:prstGeom>
        </p:spPr>
      </p:pic>
      <p:sp>
        <p:nvSpPr>
          <p:cNvPr id="5" name="CuadroTexto 4">
            <a:extLst>
              <a:ext uri="{FF2B5EF4-FFF2-40B4-BE49-F238E27FC236}">
                <a16:creationId xmlns:a16="http://schemas.microsoft.com/office/drawing/2014/main" id="{23ECFBBA-D618-05BF-BD5E-7DA0DECE8419}"/>
              </a:ext>
            </a:extLst>
          </p:cNvPr>
          <p:cNvSpPr txBox="1"/>
          <p:nvPr/>
        </p:nvSpPr>
        <p:spPr>
          <a:xfrm>
            <a:off x="4419879" y="2970172"/>
            <a:ext cx="4329571" cy="938719"/>
          </a:xfrm>
          <a:prstGeom prst="rect">
            <a:avLst/>
          </a:prstGeom>
          <a:noFill/>
        </p:spPr>
        <p:txBody>
          <a:bodyPr wrap="square" lIns="91440" tIns="45720" rIns="91440" bIns="45720" rtlCol="0" anchor="t">
            <a:spAutoFit/>
          </a:bodyPr>
          <a:lstStyle/>
          <a:p>
            <a:pPr>
              <a:lnSpc>
                <a:spcPts val="3340"/>
              </a:lnSpc>
            </a:pPr>
            <a:r>
              <a:rPr lang="es-ES" sz="3200" b="1">
                <a:solidFill>
                  <a:schemeClr val="bg1"/>
                </a:solidFill>
                <a:latin typeface="Arial"/>
                <a:cs typeface="Arial"/>
              </a:rPr>
              <a:t>Personas sin Hogar</a:t>
            </a:r>
          </a:p>
          <a:p>
            <a:pPr>
              <a:lnSpc>
                <a:spcPts val="3340"/>
              </a:lnSpc>
            </a:pPr>
            <a:r>
              <a:rPr lang="es-ES" sz="2400">
                <a:solidFill>
                  <a:schemeClr val="bg1"/>
                </a:solidFill>
                <a:latin typeface="Arial"/>
                <a:cs typeface="Arial"/>
              </a:rPr>
              <a:t>presentación campaña 2024</a:t>
            </a:r>
            <a:endParaRPr lang="es-ES" sz="3200">
              <a:solidFill>
                <a:schemeClr val="bg1"/>
              </a:solidFill>
              <a:latin typeface="Arial"/>
              <a:cs typeface="Arial"/>
            </a:endParaRPr>
          </a:p>
        </p:txBody>
      </p:sp>
      <p:pic>
        <p:nvPicPr>
          <p:cNvPr id="8" name="Imagen 7" descr="Texto&#10;&#10;Descripción generada automáticamente">
            <a:extLst>
              <a:ext uri="{FF2B5EF4-FFF2-40B4-BE49-F238E27FC236}">
                <a16:creationId xmlns:a16="http://schemas.microsoft.com/office/drawing/2014/main" id="{DAAAF65F-8EB4-95DE-BF75-C7817A10F7F3}"/>
              </a:ext>
            </a:extLst>
          </p:cNvPr>
          <p:cNvPicPr>
            <a:picLocks noChangeAspect="1"/>
          </p:cNvPicPr>
          <p:nvPr/>
        </p:nvPicPr>
        <p:blipFill>
          <a:blip r:embed="rId3"/>
          <a:srcRect l="38" r="63095" b="-4721"/>
          <a:stretch/>
        </p:blipFill>
        <p:spPr>
          <a:xfrm>
            <a:off x="4419722" y="1570617"/>
            <a:ext cx="1345382" cy="1321683"/>
          </a:xfrm>
          <a:prstGeom prst="rect">
            <a:avLst/>
          </a:prstGeom>
        </p:spPr>
      </p:pic>
      <p:pic>
        <p:nvPicPr>
          <p:cNvPr id="9" name="Imagen 8" descr="Logotipo&#10;&#10;Descripción generada automáticamente">
            <a:extLst>
              <a:ext uri="{FF2B5EF4-FFF2-40B4-BE49-F238E27FC236}">
                <a16:creationId xmlns:a16="http://schemas.microsoft.com/office/drawing/2014/main" id="{181D82B9-5352-F980-2B15-682C538171C2}"/>
              </a:ext>
            </a:extLst>
          </p:cNvPr>
          <p:cNvPicPr>
            <a:picLocks noChangeAspect="1"/>
          </p:cNvPicPr>
          <p:nvPr/>
        </p:nvPicPr>
        <p:blipFill>
          <a:blip r:embed="rId4"/>
          <a:stretch>
            <a:fillRect/>
          </a:stretch>
        </p:blipFill>
        <p:spPr>
          <a:xfrm>
            <a:off x="5755203" y="2312474"/>
            <a:ext cx="1660073" cy="410315"/>
          </a:xfrm>
          <a:prstGeom prst="rect">
            <a:avLst/>
          </a:prstGeom>
        </p:spPr>
      </p:pic>
    </p:spTree>
    <p:extLst>
      <p:ext uri="{BB962C8B-B14F-4D97-AF65-F5344CB8AC3E}">
        <p14:creationId xmlns:p14="http://schemas.microsoft.com/office/powerpoint/2010/main" val="2609542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C33227B-23E0-6DD8-7F33-98036610A465}"/>
              </a:ext>
            </a:extLst>
          </p:cNvPr>
          <p:cNvPicPr>
            <a:picLocks noChangeAspect="1"/>
          </p:cNvPicPr>
          <p:nvPr/>
        </p:nvPicPr>
        <p:blipFill>
          <a:blip r:embed="rId2"/>
          <a:srcRect l="39860" r="24536" b="882"/>
          <a:stretch/>
        </p:blipFill>
        <p:spPr>
          <a:xfrm>
            <a:off x="-4072" y="-1031"/>
            <a:ext cx="3500257" cy="5354411"/>
          </a:xfrm>
          <a:prstGeom prst="rect">
            <a:avLst/>
          </a:prstGeom>
        </p:spPr>
      </p:pic>
      <p:sp>
        <p:nvSpPr>
          <p:cNvPr id="12" name="Marcador de pie de página 7">
            <a:extLst>
              <a:ext uri="{FF2B5EF4-FFF2-40B4-BE49-F238E27FC236}">
                <a16:creationId xmlns:a16="http://schemas.microsoft.com/office/drawing/2014/main" id="{B8B3733F-ACC3-FA43-8CE4-193D7B9BB00E}"/>
              </a:ext>
            </a:extLst>
          </p:cNvPr>
          <p:cNvSpPr>
            <a:spLocks noGrp="1"/>
          </p:cNvSpPr>
          <p:nvPr>
            <p:ph type="ftr" sz="quarter" idx="11"/>
          </p:nvPr>
        </p:nvSpPr>
        <p:spPr>
          <a:xfrm>
            <a:off x="5766834" y="4767263"/>
            <a:ext cx="3086100" cy="273844"/>
          </a:xfrm>
        </p:spPr>
        <p:txBody>
          <a:bodyPr/>
          <a:lstStyle/>
          <a:p>
            <a:r>
              <a:rPr lang="es-ES"/>
              <a:t>2</a:t>
            </a:r>
          </a:p>
        </p:txBody>
      </p:sp>
      <p:sp>
        <p:nvSpPr>
          <p:cNvPr id="13" name="CuadroTexto 12">
            <a:extLst>
              <a:ext uri="{FF2B5EF4-FFF2-40B4-BE49-F238E27FC236}">
                <a16:creationId xmlns:a16="http://schemas.microsoft.com/office/drawing/2014/main" id="{5E6B7572-4D1C-2D41-8C37-4DAD9076C725}"/>
              </a:ext>
            </a:extLst>
          </p:cNvPr>
          <p:cNvSpPr txBox="1"/>
          <p:nvPr/>
        </p:nvSpPr>
        <p:spPr>
          <a:xfrm>
            <a:off x="3587308" y="213149"/>
            <a:ext cx="4829492" cy="891334"/>
          </a:xfrm>
          <a:prstGeom prst="rect">
            <a:avLst/>
          </a:prstGeom>
          <a:noFill/>
        </p:spPr>
        <p:txBody>
          <a:bodyPr wrap="square" rtlCol="0">
            <a:spAutoFit/>
          </a:bodyPr>
          <a:lstStyle/>
          <a:p>
            <a:pPr>
              <a:lnSpc>
                <a:spcPts val="3340"/>
              </a:lnSpc>
            </a:pPr>
            <a:r>
              <a:rPr lang="es-ES" sz="2000" b="1">
                <a:solidFill>
                  <a:srgbClr val="FF0000"/>
                </a:solidFill>
                <a:latin typeface="Arial" panose="020B0604020202020204" pitchFamily="34" charset="0"/>
                <a:cs typeface="Arial" panose="020B0604020202020204" pitchFamily="34" charset="0"/>
              </a:rPr>
              <a:t>El BASTÓN. </a:t>
            </a:r>
            <a:r>
              <a:rPr lang="es-ES" sz="2000" b="1">
                <a:latin typeface="Arial" panose="020B0604020202020204" pitchFamily="34" charset="0"/>
                <a:cs typeface="Arial" panose="020B0604020202020204" pitchFamily="34" charset="0"/>
              </a:rPr>
              <a:t>Estos son los apoyos con los que cuento</a:t>
            </a:r>
            <a:endParaRPr lang="es-ES" sz="1800" b="1">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387F9742-2548-B649-948B-ECE1069E6710}"/>
              </a:ext>
            </a:extLst>
          </p:cNvPr>
          <p:cNvSpPr txBox="1"/>
          <p:nvPr/>
        </p:nvSpPr>
        <p:spPr>
          <a:xfrm>
            <a:off x="3808800" y="1462443"/>
            <a:ext cx="5097599" cy="3231654"/>
          </a:xfrm>
          <a:prstGeom prst="rect">
            <a:avLst/>
          </a:prstGeom>
          <a:noFill/>
        </p:spPr>
        <p:txBody>
          <a:bodyPr wrap="square" lIns="91440" tIns="45720" rIns="91440" bIns="45720" rtlCol="0" anchor="t">
            <a:spAutoFit/>
          </a:bodyPr>
          <a:lstStyle/>
          <a:p>
            <a:r>
              <a:rPr lang="es-ES" sz="1200" b="1">
                <a:solidFill>
                  <a:schemeClr val="tx1">
                    <a:lumMod val="85000"/>
                    <a:lumOff val="15000"/>
                  </a:schemeClr>
                </a:solidFill>
                <a:latin typeface="Arial"/>
                <a:cs typeface="Arial"/>
              </a:rPr>
              <a:t>MIS PROPIAS ILUSIONES</a:t>
            </a:r>
          </a:p>
          <a:p>
            <a:endParaRPr lang="es-ES" sz="1200">
              <a:solidFill>
                <a:schemeClr val="tx1">
                  <a:lumMod val="85000"/>
                  <a:lumOff val="15000"/>
                </a:schemeClr>
              </a:solidFill>
              <a:latin typeface="Arial" panose="020B0604020202020204" pitchFamily="34" charset="0"/>
              <a:cs typeface="Arial" panose="020B0604020202020204" pitchFamily="34" charset="0"/>
            </a:endParaRPr>
          </a:p>
          <a:p>
            <a:r>
              <a:rPr lang="es-ES" sz="1200" b="1">
                <a:solidFill>
                  <a:schemeClr val="tx1">
                    <a:lumMod val="85000"/>
                    <a:lumOff val="15000"/>
                  </a:schemeClr>
                </a:solidFill>
                <a:latin typeface="Arial"/>
                <a:cs typeface="Arial"/>
              </a:rPr>
              <a:t>PERSONAS EN MI MISMA SITUACIÓN</a:t>
            </a:r>
            <a:endParaRPr lang="es-ES" sz="1200">
              <a:solidFill>
                <a:schemeClr val="tx1">
                  <a:lumMod val="85000"/>
                  <a:lumOff val="15000"/>
                </a:schemeClr>
              </a:solidFill>
              <a:latin typeface="Arial"/>
              <a:cs typeface="Arial"/>
            </a:endParaRPr>
          </a:p>
          <a:p>
            <a:endParaRPr lang="es-ES" sz="1200">
              <a:solidFill>
                <a:schemeClr val="tx1">
                  <a:lumMod val="85000"/>
                  <a:lumOff val="15000"/>
                </a:schemeClr>
              </a:solidFill>
              <a:latin typeface="Arial" panose="020B0604020202020204" pitchFamily="34" charset="0"/>
              <a:cs typeface="Arial" panose="020B0604020202020204" pitchFamily="34" charset="0"/>
            </a:endParaRPr>
          </a:p>
          <a:p>
            <a:r>
              <a:rPr lang="es-ES" sz="1200" b="1">
                <a:solidFill>
                  <a:schemeClr val="tx1">
                    <a:lumMod val="85000"/>
                    <a:lumOff val="15000"/>
                  </a:schemeClr>
                </a:solidFill>
                <a:latin typeface="Arial"/>
                <a:cs typeface="Arial"/>
              </a:rPr>
              <a:t>ENTIDADES SOCIALES</a:t>
            </a:r>
          </a:p>
          <a:p>
            <a:endParaRPr lang="es-ES" sz="1200" b="1">
              <a:solidFill>
                <a:schemeClr val="tx1">
                  <a:lumMod val="85000"/>
                  <a:lumOff val="15000"/>
                </a:schemeClr>
              </a:solidFill>
              <a:latin typeface="Arial" panose="020B0604020202020204" pitchFamily="34" charset="0"/>
              <a:cs typeface="Arial" panose="020B0604020202020204" pitchFamily="34" charset="0"/>
            </a:endParaRPr>
          </a:p>
          <a:p>
            <a:r>
              <a:rPr lang="es-ES" sz="1200" b="1">
                <a:solidFill>
                  <a:schemeClr val="tx1">
                    <a:lumMod val="85000"/>
                    <a:lumOff val="15000"/>
                  </a:schemeClr>
                </a:solidFill>
                <a:latin typeface="Arial"/>
                <a:cs typeface="Arial"/>
              </a:rPr>
              <a:t>COMUNIDAD CRISTIANA Y LA CIUDADANÍA</a:t>
            </a:r>
            <a:endParaRPr lang="es-ES" sz="1200" b="1">
              <a:solidFill>
                <a:schemeClr val="tx1">
                  <a:lumMod val="85000"/>
                  <a:lumOff val="15000"/>
                </a:schemeClr>
              </a:solidFill>
              <a:latin typeface="Arial" panose="020B0604020202020204" pitchFamily="34" charset="0"/>
              <a:cs typeface="Arial" panose="020B0604020202020204" pitchFamily="34" charset="0"/>
            </a:endParaRPr>
          </a:p>
          <a:p>
            <a:endParaRPr lang="es-ES" sz="1200" b="1">
              <a:solidFill>
                <a:schemeClr val="tx1">
                  <a:lumMod val="85000"/>
                  <a:lumOff val="1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sz="1200">
                <a:solidFill>
                  <a:schemeClr val="tx1">
                    <a:lumMod val="85000"/>
                    <a:lumOff val="15000"/>
                  </a:schemeClr>
                </a:solidFill>
                <a:latin typeface="Arial"/>
                <a:cs typeface="Arial"/>
              </a:rPr>
              <a:t>Es </a:t>
            </a:r>
            <a:r>
              <a:rPr lang="es-ES" sz="1200" b="1">
                <a:solidFill>
                  <a:schemeClr val="tx1">
                    <a:lumMod val="85000"/>
                    <a:lumOff val="15000"/>
                  </a:schemeClr>
                </a:solidFill>
                <a:latin typeface="Arial"/>
                <a:cs typeface="Arial"/>
              </a:rPr>
              <a:t>responsabilidad de la comunidad </a:t>
            </a:r>
            <a:r>
              <a:rPr lang="es-ES" sz="1200">
                <a:solidFill>
                  <a:schemeClr val="tx1">
                    <a:lumMod val="85000"/>
                    <a:lumOff val="15000"/>
                  </a:schemeClr>
                </a:solidFill>
                <a:latin typeface="Arial"/>
                <a:cs typeface="Arial"/>
              </a:rPr>
              <a:t>proporcionar esta ayuda.</a:t>
            </a:r>
          </a:p>
          <a:p>
            <a:pPr marL="171450" indent="-171450">
              <a:buFont typeface="Arial" panose="020B0604020202020204" pitchFamily="34" charset="0"/>
              <a:buChar char="•"/>
            </a:pPr>
            <a:endParaRPr lang="es-ES" sz="1200">
              <a:solidFill>
                <a:schemeClr val="tx1">
                  <a:lumMod val="85000"/>
                  <a:lumOff val="1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sz="1200">
                <a:solidFill>
                  <a:schemeClr val="tx1">
                    <a:lumMod val="85000"/>
                    <a:lumOff val="15000"/>
                  </a:schemeClr>
                </a:solidFill>
                <a:latin typeface="Arial"/>
                <a:cs typeface="Arial"/>
              </a:rPr>
              <a:t>Es esencial </a:t>
            </a:r>
            <a:r>
              <a:rPr lang="es-ES" sz="1200" b="1">
                <a:solidFill>
                  <a:schemeClr val="tx1">
                    <a:lumMod val="85000"/>
                    <a:lumOff val="15000"/>
                  </a:schemeClr>
                </a:solidFill>
                <a:latin typeface="Arial"/>
                <a:cs typeface="Arial"/>
              </a:rPr>
              <a:t>verlas y tratarlas como individuos.</a:t>
            </a:r>
          </a:p>
          <a:p>
            <a:pPr marL="171450" indent="-171450">
              <a:buFont typeface="Arial" panose="020B0604020202020204" pitchFamily="34" charset="0"/>
              <a:buChar char="•"/>
            </a:pPr>
            <a:endParaRPr lang="es-ES" sz="1200" b="1">
              <a:solidFill>
                <a:schemeClr val="tx1">
                  <a:lumMod val="85000"/>
                  <a:lumOff val="1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sz="1200" b="1">
                <a:solidFill>
                  <a:schemeClr val="tx1">
                    <a:lumMod val="85000"/>
                    <a:lumOff val="15000"/>
                  </a:schemeClr>
                </a:solidFill>
                <a:latin typeface="Arial"/>
                <a:cs typeface="Arial"/>
              </a:rPr>
              <a:t>Evitar prejuicios.</a:t>
            </a:r>
          </a:p>
          <a:p>
            <a:pPr marL="171450" indent="-171450">
              <a:buFont typeface="Arial" panose="020B0604020202020204" pitchFamily="34" charset="0"/>
              <a:buChar char="•"/>
            </a:pPr>
            <a:endParaRPr lang="es-ES" sz="1200">
              <a:solidFill>
                <a:schemeClr val="tx1">
                  <a:lumMod val="85000"/>
                  <a:lumOff val="1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sz="1200">
                <a:solidFill>
                  <a:schemeClr val="tx1">
                    <a:lumMod val="85000"/>
                    <a:lumOff val="15000"/>
                  </a:schemeClr>
                </a:solidFill>
                <a:latin typeface="Arial"/>
                <a:cs typeface="Arial"/>
              </a:rPr>
              <a:t>Brindar </a:t>
            </a:r>
            <a:r>
              <a:rPr lang="es-ES" sz="1200" b="1">
                <a:solidFill>
                  <a:schemeClr val="tx1">
                    <a:lumMod val="85000"/>
                    <a:lumOff val="15000"/>
                  </a:schemeClr>
                </a:solidFill>
                <a:latin typeface="Arial"/>
                <a:cs typeface="Arial"/>
              </a:rPr>
              <a:t>apoyo emocional y social</a:t>
            </a:r>
            <a:r>
              <a:rPr lang="es-ES" sz="1200">
                <a:solidFill>
                  <a:schemeClr val="tx1">
                    <a:lumMod val="85000"/>
                    <a:lumOff val="15000"/>
                  </a:schemeClr>
                </a:solidFill>
                <a:latin typeface="Arial"/>
                <a:cs typeface="Arial"/>
              </a:rPr>
              <a:t>, no solo material.</a:t>
            </a:r>
          </a:p>
          <a:p>
            <a:pPr marL="171450" indent="-171450">
              <a:buFont typeface="Arial" panose="020B0604020202020204" pitchFamily="34" charset="0"/>
              <a:buChar char="•"/>
            </a:pPr>
            <a:endParaRPr lang="es-ES" sz="1200">
              <a:solidFill>
                <a:schemeClr val="tx1">
                  <a:lumMod val="85000"/>
                  <a:lumOff val="1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sz="1200">
                <a:solidFill>
                  <a:schemeClr val="tx1">
                    <a:lumMod val="85000"/>
                    <a:lumOff val="15000"/>
                  </a:schemeClr>
                </a:solidFill>
                <a:latin typeface="Arial"/>
                <a:cs typeface="Arial"/>
              </a:rPr>
              <a:t>Ofrecer </a:t>
            </a:r>
            <a:r>
              <a:rPr lang="es-ES" sz="1200" b="1">
                <a:solidFill>
                  <a:schemeClr val="tx1">
                    <a:lumMod val="85000"/>
                    <a:lumOff val="15000"/>
                  </a:schemeClr>
                </a:solidFill>
                <a:latin typeface="Arial"/>
                <a:cs typeface="Arial"/>
              </a:rPr>
              <a:t>cercanía y empatía </a:t>
            </a:r>
            <a:r>
              <a:rPr lang="es-ES" sz="1200">
                <a:solidFill>
                  <a:schemeClr val="tx1">
                    <a:lumMod val="85000"/>
                    <a:lumOff val="15000"/>
                  </a:schemeClr>
                </a:solidFill>
                <a:latin typeface="Arial"/>
                <a:cs typeface="Arial"/>
              </a:rPr>
              <a:t>para facilitar su integración y progreso.</a:t>
            </a:r>
            <a:endParaRPr lang="es-ES" sz="1200" b="1">
              <a:solidFill>
                <a:schemeClr val="tx1">
                  <a:lumMod val="85000"/>
                  <a:lumOff val="15000"/>
                </a:schemeClr>
              </a:solidFill>
              <a:latin typeface="Arial"/>
              <a:cs typeface="Arial"/>
            </a:endParaRPr>
          </a:p>
        </p:txBody>
      </p:sp>
      <p:pic>
        <p:nvPicPr>
          <p:cNvPr id="15" name="Imagen 14">
            <a:extLst>
              <a:ext uri="{FF2B5EF4-FFF2-40B4-BE49-F238E27FC236}">
                <a16:creationId xmlns:a16="http://schemas.microsoft.com/office/drawing/2014/main" id="{990EE3FD-173A-1E49-8509-8FDF40B2A3EF}"/>
              </a:ext>
            </a:extLst>
          </p:cNvPr>
          <p:cNvPicPr>
            <a:picLocks noChangeAspect="1"/>
          </p:cNvPicPr>
          <p:nvPr/>
        </p:nvPicPr>
        <p:blipFill>
          <a:blip r:embed="rId3"/>
          <a:stretch>
            <a:fillRect/>
          </a:stretch>
        </p:blipFill>
        <p:spPr>
          <a:xfrm>
            <a:off x="3534390" y="1462443"/>
            <a:ext cx="279400" cy="279400"/>
          </a:xfrm>
          <a:prstGeom prst="rect">
            <a:avLst/>
          </a:prstGeom>
        </p:spPr>
      </p:pic>
      <p:pic>
        <p:nvPicPr>
          <p:cNvPr id="16" name="Imagen 15">
            <a:extLst>
              <a:ext uri="{FF2B5EF4-FFF2-40B4-BE49-F238E27FC236}">
                <a16:creationId xmlns:a16="http://schemas.microsoft.com/office/drawing/2014/main" id="{17498814-4BC2-7D4F-9311-57736C5E47C0}"/>
              </a:ext>
            </a:extLst>
          </p:cNvPr>
          <p:cNvPicPr>
            <a:picLocks noChangeAspect="1"/>
          </p:cNvPicPr>
          <p:nvPr/>
        </p:nvPicPr>
        <p:blipFill>
          <a:blip r:embed="rId4"/>
          <a:stretch>
            <a:fillRect/>
          </a:stretch>
        </p:blipFill>
        <p:spPr>
          <a:xfrm>
            <a:off x="3294197" y="276945"/>
            <a:ext cx="139700" cy="1181100"/>
          </a:xfrm>
          <a:prstGeom prst="rect">
            <a:avLst/>
          </a:prstGeom>
        </p:spPr>
      </p:pic>
      <p:sp>
        <p:nvSpPr>
          <p:cNvPr id="10" name="Marcador de pie de página 3">
            <a:extLst>
              <a:ext uri="{FF2B5EF4-FFF2-40B4-BE49-F238E27FC236}">
                <a16:creationId xmlns:a16="http://schemas.microsoft.com/office/drawing/2014/main" id="{7F8AD880-9D9E-EB40-9BA0-FFF8A46C8CA7}"/>
              </a:ext>
            </a:extLst>
          </p:cNvPr>
          <p:cNvSpPr txBox="1">
            <a:spLocks/>
          </p:cNvSpPr>
          <p:nvPr/>
        </p:nvSpPr>
        <p:spPr>
          <a:xfrm>
            <a:off x="5912367" y="4869656"/>
            <a:ext cx="3086100" cy="273844"/>
          </a:xfrm>
          <a:prstGeom prst="rect">
            <a:avLst/>
          </a:prstGeom>
        </p:spPr>
        <p:txBody>
          <a:bodyPr vert="horz" lIns="91440" tIns="45720" rIns="91440" bIns="45720" rtlCol="0" anchor="ctr"/>
          <a:lstStyle>
            <a:defPPr>
              <a:defRPr lang="es-ES"/>
            </a:defPPr>
            <a:lvl1pPr marL="0" algn="r" defTabSz="6858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900" b="0">
              <a:solidFill>
                <a:schemeClr val="tx1"/>
              </a:solidFill>
            </a:endParaRPr>
          </a:p>
        </p:txBody>
      </p:sp>
      <p:sp>
        <p:nvSpPr>
          <p:cNvPr id="2" name="CuadroTexto 1">
            <a:extLst>
              <a:ext uri="{FF2B5EF4-FFF2-40B4-BE49-F238E27FC236}">
                <a16:creationId xmlns:a16="http://schemas.microsoft.com/office/drawing/2014/main" id="{6978C0C6-2003-3E6E-6778-E82681D11C09}"/>
              </a:ext>
            </a:extLst>
          </p:cNvPr>
          <p:cNvSpPr txBox="1"/>
          <p:nvPr/>
        </p:nvSpPr>
        <p:spPr>
          <a:xfrm>
            <a:off x="-698400" y="395530"/>
            <a:ext cx="3866400" cy="515526"/>
          </a:xfrm>
          <a:prstGeom prst="rect">
            <a:avLst/>
          </a:prstGeom>
          <a:noFill/>
        </p:spPr>
        <p:txBody>
          <a:bodyPr wrap="square" lIns="91440" tIns="45720" rIns="91440" bIns="45720" rtlCol="0" anchor="t">
            <a:spAutoFit/>
          </a:bodyPr>
          <a:lstStyle/>
          <a:p>
            <a:pPr algn="r">
              <a:lnSpc>
                <a:spcPts val="3340"/>
              </a:lnSpc>
            </a:pPr>
            <a:r>
              <a:rPr lang="es-ES" sz="3200" b="1" i="1">
                <a:solidFill>
                  <a:schemeClr val="bg1"/>
                </a:solidFill>
                <a:latin typeface="Arial"/>
                <a:cs typeface="Arial"/>
              </a:rPr>
              <a:t>En el ‘camino’</a:t>
            </a:r>
          </a:p>
        </p:txBody>
      </p:sp>
      <p:pic>
        <p:nvPicPr>
          <p:cNvPr id="3" name="Imagen 2">
            <a:extLst>
              <a:ext uri="{FF2B5EF4-FFF2-40B4-BE49-F238E27FC236}">
                <a16:creationId xmlns:a16="http://schemas.microsoft.com/office/drawing/2014/main" id="{5F625AB7-BBF8-7F9E-FE3A-14DB065686D4}"/>
              </a:ext>
            </a:extLst>
          </p:cNvPr>
          <p:cNvPicPr>
            <a:picLocks noChangeAspect="1"/>
          </p:cNvPicPr>
          <p:nvPr/>
        </p:nvPicPr>
        <p:blipFill>
          <a:blip r:embed="rId3"/>
          <a:stretch>
            <a:fillRect/>
          </a:stretch>
        </p:blipFill>
        <p:spPr>
          <a:xfrm>
            <a:off x="3534390" y="1798043"/>
            <a:ext cx="279400" cy="279400"/>
          </a:xfrm>
          <a:prstGeom prst="rect">
            <a:avLst/>
          </a:prstGeom>
        </p:spPr>
      </p:pic>
      <p:pic>
        <p:nvPicPr>
          <p:cNvPr id="6" name="Imagen 5">
            <a:extLst>
              <a:ext uri="{FF2B5EF4-FFF2-40B4-BE49-F238E27FC236}">
                <a16:creationId xmlns:a16="http://schemas.microsoft.com/office/drawing/2014/main" id="{E50ED5A5-084E-DD45-9CF8-3F514488B401}"/>
              </a:ext>
            </a:extLst>
          </p:cNvPr>
          <p:cNvPicPr>
            <a:picLocks noChangeAspect="1"/>
          </p:cNvPicPr>
          <p:nvPr/>
        </p:nvPicPr>
        <p:blipFill>
          <a:blip r:embed="rId3"/>
          <a:stretch>
            <a:fillRect/>
          </a:stretch>
        </p:blipFill>
        <p:spPr>
          <a:xfrm>
            <a:off x="3538859" y="2133643"/>
            <a:ext cx="279400" cy="279400"/>
          </a:xfrm>
          <a:prstGeom prst="rect">
            <a:avLst/>
          </a:prstGeom>
        </p:spPr>
      </p:pic>
      <p:pic>
        <p:nvPicPr>
          <p:cNvPr id="4" name="Imagen 3">
            <a:extLst>
              <a:ext uri="{FF2B5EF4-FFF2-40B4-BE49-F238E27FC236}">
                <a16:creationId xmlns:a16="http://schemas.microsoft.com/office/drawing/2014/main" id="{0B3A62CD-40B1-E1CE-5857-E9CDC6D38CED}"/>
              </a:ext>
            </a:extLst>
          </p:cNvPr>
          <p:cNvPicPr>
            <a:picLocks noChangeAspect="1"/>
          </p:cNvPicPr>
          <p:nvPr/>
        </p:nvPicPr>
        <p:blipFill>
          <a:blip r:embed="rId3"/>
          <a:stretch>
            <a:fillRect/>
          </a:stretch>
        </p:blipFill>
        <p:spPr>
          <a:xfrm>
            <a:off x="3538859" y="2491603"/>
            <a:ext cx="279400" cy="279400"/>
          </a:xfrm>
          <a:prstGeom prst="rect">
            <a:avLst/>
          </a:prstGeom>
        </p:spPr>
      </p:pic>
      <p:sp>
        <p:nvSpPr>
          <p:cNvPr id="5" name="CuadroTexto 4">
            <a:extLst>
              <a:ext uri="{FF2B5EF4-FFF2-40B4-BE49-F238E27FC236}">
                <a16:creationId xmlns:a16="http://schemas.microsoft.com/office/drawing/2014/main" id="{6A0C71D4-7DEA-8F20-18B6-89156C5E50F5}"/>
              </a:ext>
            </a:extLst>
          </p:cNvPr>
          <p:cNvSpPr txBox="1"/>
          <p:nvPr/>
        </p:nvSpPr>
        <p:spPr>
          <a:xfrm>
            <a:off x="812108" y="3157194"/>
            <a:ext cx="2355378" cy="1849032"/>
          </a:xfrm>
          <a:prstGeom prst="rect">
            <a:avLst/>
          </a:prstGeom>
          <a:noFill/>
        </p:spPr>
        <p:txBody>
          <a:bodyPr wrap="square" lIns="91440" tIns="45720" rIns="91440" bIns="45720" rtlCol="0" anchor="t">
            <a:spAutoFit/>
          </a:bodyPr>
          <a:lstStyle/>
          <a:p>
            <a:pPr>
              <a:lnSpc>
                <a:spcPct val="107000"/>
              </a:lnSpc>
              <a:spcAft>
                <a:spcPts val="800"/>
              </a:spcAft>
            </a:pPr>
            <a:r>
              <a:rPr lang="es-ES" sz="1800" b="1" i="1" kern="100">
                <a:solidFill>
                  <a:schemeClr val="bg1"/>
                </a:solidFill>
                <a:effectLst/>
                <a:latin typeface="Arial"/>
                <a:ea typeface="Calibri" panose="020F0502020204030204" pitchFamily="34" charset="0"/>
                <a:cs typeface="Arial"/>
              </a:rPr>
              <a:t>Esta es una oportunidad para hacer las cosas de manera distinta, para convertir la arena en perlas</a:t>
            </a:r>
            <a:endParaRPr lang="es-ES" sz="1800" i="1" kern="100">
              <a:solidFill>
                <a:schemeClr val="bg1"/>
              </a:solidFill>
              <a:effectLst/>
              <a:latin typeface="Arial"/>
              <a:ea typeface="Calibri" panose="020F0502020204030204" pitchFamily="34" charset="0"/>
              <a:cs typeface="Arial"/>
            </a:endParaRPr>
          </a:p>
        </p:txBody>
      </p:sp>
      <p:sp>
        <p:nvSpPr>
          <p:cNvPr id="7" name="CuadroTexto 6">
            <a:extLst>
              <a:ext uri="{FF2B5EF4-FFF2-40B4-BE49-F238E27FC236}">
                <a16:creationId xmlns:a16="http://schemas.microsoft.com/office/drawing/2014/main" id="{54C4CDC1-E9A8-5729-F2CE-75335EF1F2F7}"/>
              </a:ext>
            </a:extLst>
          </p:cNvPr>
          <p:cNvSpPr txBox="1"/>
          <p:nvPr/>
        </p:nvSpPr>
        <p:spPr>
          <a:xfrm>
            <a:off x="302834" y="3348775"/>
            <a:ext cx="511931" cy="643253"/>
          </a:xfrm>
          <a:prstGeom prst="rect">
            <a:avLst/>
          </a:prstGeom>
          <a:noFill/>
        </p:spPr>
        <p:txBody>
          <a:bodyPr wrap="square" lIns="91440" tIns="45720" rIns="91440" bIns="45720" rtlCol="0" anchor="t">
            <a:spAutoFit/>
          </a:bodyPr>
          <a:lstStyle/>
          <a:p>
            <a:pPr>
              <a:lnSpc>
                <a:spcPts val="3340"/>
              </a:lnSpc>
            </a:pPr>
            <a:r>
              <a:rPr lang="es-ES" sz="8000" b="1">
                <a:solidFill>
                  <a:schemeClr val="bg1"/>
                </a:solidFill>
                <a:latin typeface="Arial"/>
                <a:cs typeface="Arial"/>
              </a:rPr>
              <a:t>“</a:t>
            </a:r>
            <a:endParaRPr lang="es-ES" sz="2000" b="1">
              <a:solidFill>
                <a:schemeClr val="bg1"/>
              </a:solidFill>
              <a:latin typeface="Arial"/>
              <a:cs typeface="Arial"/>
            </a:endParaRPr>
          </a:p>
        </p:txBody>
      </p:sp>
    </p:spTree>
    <p:extLst>
      <p:ext uri="{BB962C8B-B14F-4D97-AF65-F5344CB8AC3E}">
        <p14:creationId xmlns:p14="http://schemas.microsoft.com/office/powerpoint/2010/main" val="1218973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0F49941-6D4D-D243-B4FD-58BB21069A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 y="320"/>
            <a:ext cx="3671831" cy="3372663"/>
          </a:xfrm>
          <a:prstGeom prst="rect">
            <a:avLst/>
          </a:prstGeom>
        </p:spPr>
      </p:pic>
      <p:sp>
        <p:nvSpPr>
          <p:cNvPr id="8" name="Marcador de pie de página 7">
            <a:extLst>
              <a:ext uri="{FF2B5EF4-FFF2-40B4-BE49-F238E27FC236}">
                <a16:creationId xmlns:a16="http://schemas.microsoft.com/office/drawing/2014/main" id="{D4C3FA5D-38F4-5D4E-AB37-56F1C929EF1E}"/>
              </a:ext>
            </a:extLst>
          </p:cNvPr>
          <p:cNvSpPr>
            <a:spLocks noGrp="1"/>
          </p:cNvSpPr>
          <p:nvPr>
            <p:ph type="ftr" sz="quarter" idx="11"/>
          </p:nvPr>
        </p:nvSpPr>
        <p:spPr/>
        <p:txBody>
          <a:bodyPr/>
          <a:lstStyle/>
          <a:p>
            <a:r>
              <a:rPr lang="es-ES"/>
              <a:t>2</a:t>
            </a:r>
          </a:p>
        </p:txBody>
      </p:sp>
      <p:sp>
        <p:nvSpPr>
          <p:cNvPr id="16" name="CuadroTexto 15">
            <a:extLst>
              <a:ext uri="{FF2B5EF4-FFF2-40B4-BE49-F238E27FC236}">
                <a16:creationId xmlns:a16="http://schemas.microsoft.com/office/drawing/2014/main" id="{AA5DD154-032B-7A42-A89C-14BBA945841B}"/>
              </a:ext>
            </a:extLst>
          </p:cNvPr>
          <p:cNvSpPr txBox="1"/>
          <p:nvPr/>
        </p:nvSpPr>
        <p:spPr>
          <a:xfrm>
            <a:off x="3998333" y="245683"/>
            <a:ext cx="4346933" cy="1361911"/>
          </a:xfrm>
          <a:prstGeom prst="rect">
            <a:avLst/>
          </a:prstGeom>
          <a:noFill/>
        </p:spPr>
        <p:txBody>
          <a:bodyPr wrap="square" rtlCol="0">
            <a:spAutoFit/>
          </a:bodyPr>
          <a:lstStyle/>
          <a:p>
            <a:pPr>
              <a:lnSpc>
                <a:spcPts val="3340"/>
              </a:lnSpc>
            </a:pPr>
            <a:r>
              <a:rPr lang="es-ES" sz="2000" b="1">
                <a:latin typeface="Arial" panose="020B0604020202020204" pitchFamily="34" charset="0"/>
                <a:cs typeface="Arial" panose="020B0604020202020204" pitchFamily="34" charset="0"/>
              </a:rPr>
              <a:t>¿CÓMO PODEMOS, COMO SOCIEDAD RESPONDER Y ACTUAR?</a:t>
            </a:r>
          </a:p>
        </p:txBody>
      </p:sp>
      <p:sp>
        <p:nvSpPr>
          <p:cNvPr id="19" name="CuadroTexto 18">
            <a:extLst>
              <a:ext uri="{FF2B5EF4-FFF2-40B4-BE49-F238E27FC236}">
                <a16:creationId xmlns:a16="http://schemas.microsoft.com/office/drawing/2014/main" id="{6D98D1F0-823B-2B47-A75D-9C2E26BA1BAD}"/>
              </a:ext>
            </a:extLst>
          </p:cNvPr>
          <p:cNvSpPr txBox="1"/>
          <p:nvPr/>
        </p:nvSpPr>
        <p:spPr>
          <a:xfrm>
            <a:off x="3700800" y="1623420"/>
            <a:ext cx="4942001" cy="1756058"/>
          </a:xfrm>
          <a:prstGeom prst="rect">
            <a:avLst/>
          </a:prstGeom>
          <a:noFill/>
        </p:spPr>
        <p:txBody>
          <a:bodyPr wrap="square" rtlCol="0">
            <a:spAutoFit/>
          </a:bodyPr>
          <a:lstStyle/>
          <a:p>
            <a:pPr>
              <a:lnSpc>
                <a:spcPts val="2000"/>
              </a:lnSpc>
              <a:spcBef>
                <a:spcPts val="600"/>
              </a:spcBef>
            </a:pPr>
            <a:r>
              <a:rPr lang="es-ES" sz="1200">
                <a:solidFill>
                  <a:schemeClr val="tx1">
                    <a:lumMod val="85000"/>
                    <a:lumOff val="15000"/>
                  </a:schemeClr>
                </a:solidFill>
                <a:latin typeface="Arial" panose="020B0604020202020204" pitchFamily="34" charset="0"/>
                <a:cs typeface="Arial" panose="020B0604020202020204" pitchFamily="34" charset="0"/>
              </a:rPr>
              <a:t>Para cambiar esto, </a:t>
            </a:r>
            <a:r>
              <a:rPr lang="es-ES" sz="1200" b="1">
                <a:solidFill>
                  <a:schemeClr val="tx1">
                    <a:lumMod val="85000"/>
                    <a:lumOff val="15000"/>
                  </a:schemeClr>
                </a:solidFill>
                <a:latin typeface="Arial" panose="020B0604020202020204" pitchFamily="34" charset="0"/>
                <a:cs typeface="Arial" panose="020B0604020202020204" pitchFamily="34" charset="0"/>
              </a:rPr>
              <a:t>necesitamos políticas que respeten su dignidad, proporcionen vivienda y acceso a servicios esenciales, y fomenten una cultura de solidaridad</a:t>
            </a:r>
            <a:r>
              <a:rPr lang="es-ES" sz="1200">
                <a:solidFill>
                  <a:schemeClr val="tx1">
                    <a:lumMod val="85000"/>
                    <a:lumOff val="15000"/>
                  </a:schemeClr>
                </a:solidFill>
                <a:latin typeface="Arial" panose="020B0604020202020204" pitchFamily="34" charset="0"/>
                <a:cs typeface="Arial" panose="020B0604020202020204" pitchFamily="34" charset="0"/>
              </a:rPr>
              <a:t>.</a:t>
            </a:r>
          </a:p>
          <a:p>
            <a:pPr>
              <a:lnSpc>
                <a:spcPts val="2000"/>
              </a:lnSpc>
              <a:spcBef>
                <a:spcPts val="600"/>
              </a:spcBef>
            </a:pPr>
            <a:endParaRPr lang="es-ES" sz="1200" b="1">
              <a:solidFill>
                <a:schemeClr val="tx1">
                  <a:lumMod val="85000"/>
                  <a:lumOff val="15000"/>
                </a:schemeClr>
              </a:solidFill>
              <a:latin typeface="Arial" panose="020B0604020202020204" pitchFamily="34" charset="0"/>
              <a:cs typeface="Arial" panose="020B0604020202020204" pitchFamily="34" charset="0"/>
            </a:endParaRPr>
          </a:p>
          <a:p>
            <a:pPr>
              <a:lnSpc>
                <a:spcPts val="2000"/>
              </a:lnSpc>
              <a:spcBef>
                <a:spcPts val="600"/>
              </a:spcBef>
            </a:pPr>
            <a:r>
              <a:rPr lang="es-ES" sz="1200" b="1">
                <a:solidFill>
                  <a:schemeClr val="tx1">
                    <a:lumMod val="85000"/>
                    <a:lumOff val="15000"/>
                  </a:schemeClr>
                </a:solidFill>
                <a:latin typeface="Arial" panose="020B0604020202020204" pitchFamily="34" charset="0"/>
                <a:cs typeface="Arial" panose="020B0604020202020204" pitchFamily="34" charset="0"/>
              </a:rPr>
              <a:t>Escuchar sus historias </a:t>
            </a:r>
            <a:r>
              <a:rPr lang="es-ES" sz="1200">
                <a:solidFill>
                  <a:schemeClr val="tx1">
                    <a:lumMod val="85000"/>
                    <a:lumOff val="15000"/>
                  </a:schemeClr>
                </a:solidFill>
                <a:latin typeface="Arial" panose="020B0604020202020204" pitchFamily="34" charset="0"/>
                <a:cs typeface="Arial" panose="020B0604020202020204" pitchFamily="34" charset="0"/>
              </a:rPr>
              <a:t>puede abrir camino a una sociedad más inclusiva y compasiva.</a:t>
            </a:r>
          </a:p>
        </p:txBody>
      </p:sp>
      <p:pic>
        <p:nvPicPr>
          <p:cNvPr id="21" name="Imagen 20">
            <a:extLst>
              <a:ext uri="{FF2B5EF4-FFF2-40B4-BE49-F238E27FC236}">
                <a16:creationId xmlns:a16="http://schemas.microsoft.com/office/drawing/2014/main" id="{CA57C82D-7F4C-0C46-A758-5219EAC5A180}"/>
              </a:ext>
            </a:extLst>
          </p:cNvPr>
          <p:cNvPicPr>
            <a:picLocks noChangeAspect="1"/>
          </p:cNvPicPr>
          <p:nvPr/>
        </p:nvPicPr>
        <p:blipFill>
          <a:blip r:embed="rId3"/>
          <a:stretch>
            <a:fillRect/>
          </a:stretch>
        </p:blipFill>
        <p:spPr>
          <a:xfrm>
            <a:off x="3767196" y="336089"/>
            <a:ext cx="139700" cy="1181100"/>
          </a:xfrm>
          <a:prstGeom prst="rect">
            <a:avLst/>
          </a:prstGeom>
        </p:spPr>
      </p:pic>
      <p:sp>
        <p:nvSpPr>
          <p:cNvPr id="34" name="Marcador de pie de página 3">
            <a:extLst>
              <a:ext uri="{FF2B5EF4-FFF2-40B4-BE49-F238E27FC236}">
                <a16:creationId xmlns:a16="http://schemas.microsoft.com/office/drawing/2014/main" id="{632B294A-C73E-7A41-95F7-736D7B811F98}"/>
              </a:ext>
            </a:extLst>
          </p:cNvPr>
          <p:cNvSpPr txBox="1">
            <a:spLocks/>
          </p:cNvSpPr>
          <p:nvPr/>
        </p:nvSpPr>
        <p:spPr>
          <a:xfrm>
            <a:off x="5919234" y="4873494"/>
            <a:ext cx="3086100" cy="273844"/>
          </a:xfrm>
          <a:prstGeom prst="rect">
            <a:avLst/>
          </a:prstGeom>
        </p:spPr>
        <p:txBody>
          <a:bodyPr vert="horz" lIns="91440" tIns="45720" rIns="91440" bIns="45720" rtlCol="0" anchor="ctr"/>
          <a:lstStyle>
            <a:defPPr>
              <a:defRPr lang="es-ES"/>
            </a:defPPr>
            <a:lvl1pPr marL="0" algn="r" defTabSz="6858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900" b="0">
              <a:solidFill>
                <a:schemeClr val="tx1"/>
              </a:solidFill>
            </a:endParaRPr>
          </a:p>
        </p:txBody>
      </p:sp>
      <p:sp>
        <p:nvSpPr>
          <p:cNvPr id="2" name="CuadroTexto 1">
            <a:extLst>
              <a:ext uri="{FF2B5EF4-FFF2-40B4-BE49-F238E27FC236}">
                <a16:creationId xmlns:a16="http://schemas.microsoft.com/office/drawing/2014/main" id="{B408CEBB-6A37-C2E8-B29C-11B006B64ED0}"/>
              </a:ext>
            </a:extLst>
          </p:cNvPr>
          <p:cNvSpPr txBox="1"/>
          <p:nvPr/>
        </p:nvSpPr>
        <p:spPr>
          <a:xfrm>
            <a:off x="-142607" y="3723145"/>
            <a:ext cx="3669531" cy="909673"/>
          </a:xfrm>
          <a:prstGeom prst="rect">
            <a:avLst/>
          </a:prstGeom>
          <a:noFill/>
        </p:spPr>
        <p:txBody>
          <a:bodyPr wrap="square" lIns="91440" tIns="45720" rIns="91440" bIns="45720" rtlCol="0" anchor="t">
            <a:spAutoFit/>
          </a:bodyPr>
          <a:lstStyle/>
          <a:p>
            <a:pPr algn="r">
              <a:lnSpc>
                <a:spcPts val="2000"/>
              </a:lnSpc>
              <a:spcBef>
                <a:spcPts val="600"/>
              </a:spcBef>
            </a:pPr>
            <a:r>
              <a:rPr lang="es-ES" sz="1800" b="1" i="1">
                <a:solidFill>
                  <a:schemeClr val="tx1">
                    <a:lumMod val="85000"/>
                    <a:lumOff val="15000"/>
                  </a:schemeClr>
                </a:solidFill>
                <a:latin typeface="Arial"/>
                <a:cs typeface="Arial"/>
              </a:rPr>
              <a:t>No podemos vivir en la sociedad del descarte" </a:t>
            </a:r>
          </a:p>
          <a:p>
            <a:pPr algn="r">
              <a:lnSpc>
                <a:spcPts val="2000"/>
              </a:lnSpc>
              <a:spcBef>
                <a:spcPts val="600"/>
              </a:spcBef>
            </a:pPr>
            <a:r>
              <a:rPr lang="es-ES" sz="1200">
                <a:solidFill>
                  <a:schemeClr val="tx1">
                    <a:lumMod val="85000"/>
                    <a:lumOff val="15000"/>
                  </a:schemeClr>
                </a:solidFill>
                <a:latin typeface="Arial"/>
                <a:cs typeface="Arial"/>
              </a:rPr>
              <a:t>Papa Francisco</a:t>
            </a:r>
            <a:endParaRPr lang="es-ES" sz="1800" b="1" i="1">
              <a:solidFill>
                <a:schemeClr val="tx1">
                  <a:lumMod val="85000"/>
                  <a:lumOff val="15000"/>
                </a:schemeClr>
              </a:solidFill>
              <a:latin typeface="Arial"/>
              <a:cs typeface="Arial"/>
            </a:endParaRPr>
          </a:p>
        </p:txBody>
      </p:sp>
      <p:sp>
        <p:nvSpPr>
          <p:cNvPr id="3" name="CuadroTexto 2">
            <a:extLst>
              <a:ext uri="{FF2B5EF4-FFF2-40B4-BE49-F238E27FC236}">
                <a16:creationId xmlns:a16="http://schemas.microsoft.com/office/drawing/2014/main" id="{4A64254A-C700-1239-89DE-AE661A83A6CD}"/>
              </a:ext>
            </a:extLst>
          </p:cNvPr>
          <p:cNvSpPr txBox="1"/>
          <p:nvPr/>
        </p:nvSpPr>
        <p:spPr>
          <a:xfrm>
            <a:off x="28333" y="3813169"/>
            <a:ext cx="511931" cy="643253"/>
          </a:xfrm>
          <a:prstGeom prst="rect">
            <a:avLst/>
          </a:prstGeom>
          <a:noFill/>
        </p:spPr>
        <p:txBody>
          <a:bodyPr wrap="square" rtlCol="0">
            <a:spAutoFit/>
          </a:bodyPr>
          <a:lstStyle/>
          <a:p>
            <a:pPr>
              <a:lnSpc>
                <a:spcPts val="3340"/>
              </a:lnSpc>
            </a:pPr>
            <a:r>
              <a:rPr lang="es-ES" sz="8000" b="1">
                <a:latin typeface="Arial" panose="020B0604020202020204" pitchFamily="34" charset="0"/>
                <a:cs typeface="Arial" panose="020B0604020202020204" pitchFamily="34" charset="0"/>
              </a:rPr>
              <a:t>“</a:t>
            </a:r>
            <a:endParaRPr lang="es-ES" sz="2000" b="1">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1676851E-5A01-74CE-F136-A39DFA4613BA}"/>
              </a:ext>
            </a:extLst>
          </p:cNvPr>
          <p:cNvSpPr txBox="1"/>
          <p:nvPr/>
        </p:nvSpPr>
        <p:spPr>
          <a:xfrm>
            <a:off x="4114964" y="3725362"/>
            <a:ext cx="4363020" cy="830997"/>
          </a:xfrm>
          <a:prstGeom prst="rect">
            <a:avLst/>
          </a:prstGeom>
          <a:noFill/>
        </p:spPr>
        <p:txBody>
          <a:bodyPr wrap="square" lIns="91440" tIns="45720" rIns="91440" bIns="45720" rtlCol="0" anchor="t">
            <a:spAutoFit/>
          </a:bodyPr>
          <a:lstStyle/>
          <a:p>
            <a:r>
              <a:rPr lang="es-ES" sz="1800" b="1" i="0">
                <a:solidFill>
                  <a:srgbClr val="333333"/>
                </a:solidFill>
                <a:effectLst/>
                <a:latin typeface="Arial"/>
                <a:cs typeface="Arial"/>
              </a:rPr>
              <a:t>Hay que tocar la vulnerabilidad y enseñar al resto de la gente a </a:t>
            </a:r>
            <a:r>
              <a:rPr lang="es-ES" sz="1800" b="1">
                <a:solidFill>
                  <a:srgbClr val="333333"/>
                </a:solidFill>
                <a:latin typeface="Arial"/>
                <a:cs typeface="Arial"/>
              </a:rPr>
              <a:t>mirarla"  </a:t>
            </a:r>
            <a:r>
              <a:rPr lang="es-ES" sz="1200">
                <a:solidFill>
                  <a:schemeClr val="tx1">
                    <a:lumMod val="85000"/>
                    <a:lumOff val="15000"/>
                  </a:schemeClr>
                </a:solidFill>
                <a:latin typeface="Arial"/>
                <a:cs typeface="Arial"/>
              </a:rPr>
              <a:t>Arzobispo de Madrid, cardenal José Cobo</a:t>
            </a:r>
            <a:endParaRPr lang="es-ES">
              <a:solidFill>
                <a:schemeClr val="tx1">
                  <a:lumMod val="85000"/>
                  <a:lumOff val="15000"/>
                </a:schemeClr>
              </a:solidFill>
              <a:latin typeface="Arial"/>
              <a:cs typeface="Arial"/>
            </a:endParaRPr>
          </a:p>
        </p:txBody>
      </p:sp>
      <p:sp>
        <p:nvSpPr>
          <p:cNvPr id="6" name="CuadroTexto 5">
            <a:extLst>
              <a:ext uri="{FF2B5EF4-FFF2-40B4-BE49-F238E27FC236}">
                <a16:creationId xmlns:a16="http://schemas.microsoft.com/office/drawing/2014/main" id="{0E6E7B5E-FCB1-4DEA-B977-1261D710A883}"/>
              </a:ext>
            </a:extLst>
          </p:cNvPr>
          <p:cNvSpPr txBox="1"/>
          <p:nvPr/>
        </p:nvSpPr>
        <p:spPr>
          <a:xfrm>
            <a:off x="3463987" y="3812475"/>
            <a:ext cx="511931" cy="643253"/>
          </a:xfrm>
          <a:prstGeom prst="rect">
            <a:avLst/>
          </a:prstGeom>
          <a:noFill/>
        </p:spPr>
        <p:txBody>
          <a:bodyPr wrap="square" rtlCol="0">
            <a:spAutoFit/>
          </a:bodyPr>
          <a:lstStyle/>
          <a:p>
            <a:pPr>
              <a:lnSpc>
                <a:spcPts val="3340"/>
              </a:lnSpc>
            </a:pPr>
            <a:r>
              <a:rPr lang="es-ES" sz="8000" b="1">
                <a:latin typeface="Arial" panose="020B0604020202020204" pitchFamily="34" charset="0"/>
                <a:cs typeface="Arial" panose="020B0604020202020204" pitchFamily="34" charset="0"/>
              </a:rPr>
              <a:t>“</a:t>
            </a:r>
            <a:endParaRPr lang="es-ES" sz="2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3358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07751AEC-DFF6-A948-809D-F7A70FB5D3D5}"/>
              </a:ext>
            </a:extLst>
          </p:cNvPr>
          <p:cNvPicPr>
            <a:picLocks noChangeAspect="1"/>
          </p:cNvPicPr>
          <p:nvPr/>
        </p:nvPicPr>
        <p:blipFill>
          <a:blip r:embed="rId2"/>
          <a:srcRect r="9886" b="-74"/>
          <a:stretch/>
        </p:blipFill>
        <p:spPr>
          <a:xfrm>
            <a:off x="0" y="-543074"/>
            <a:ext cx="9153539" cy="5698825"/>
          </a:xfrm>
          <a:prstGeom prst="rect">
            <a:avLst/>
          </a:prstGeom>
        </p:spPr>
      </p:pic>
      <p:sp>
        <p:nvSpPr>
          <p:cNvPr id="8" name="Marcador de pie de página 7">
            <a:extLst>
              <a:ext uri="{FF2B5EF4-FFF2-40B4-BE49-F238E27FC236}">
                <a16:creationId xmlns:a16="http://schemas.microsoft.com/office/drawing/2014/main" id="{D4C3FA5D-38F4-5D4E-AB37-56F1C929EF1E}"/>
              </a:ext>
            </a:extLst>
          </p:cNvPr>
          <p:cNvSpPr>
            <a:spLocks noGrp="1"/>
          </p:cNvSpPr>
          <p:nvPr>
            <p:ph type="ftr" sz="quarter" idx="11"/>
          </p:nvPr>
        </p:nvSpPr>
        <p:spPr/>
        <p:txBody>
          <a:bodyPr/>
          <a:lstStyle/>
          <a:p>
            <a:r>
              <a:rPr lang="es-ES"/>
              <a:t>2</a:t>
            </a:r>
          </a:p>
        </p:txBody>
      </p:sp>
      <p:sp>
        <p:nvSpPr>
          <p:cNvPr id="18" name="CuadroTexto 17">
            <a:extLst>
              <a:ext uri="{FF2B5EF4-FFF2-40B4-BE49-F238E27FC236}">
                <a16:creationId xmlns:a16="http://schemas.microsoft.com/office/drawing/2014/main" id="{131FFA29-567E-C742-9FD6-8127643850B5}"/>
              </a:ext>
            </a:extLst>
          </p:cNvPr>
          <p:cNvSpPr txBox="1"/>
          <p:nvPr/>
        </p:nvSpPr>
        <p:spPr>
          <a:xfrm>
            <a:off x="1232156" y="538193"/>
            <a:ext cx="7463714" cy="515526"/>
          </a:xfrm>
          <a:prstGeom prst="rect">
            <a:avLst/>
          </a:prstGeom>
          <a:noFill/>
        </p:spPr>
        <p:txBody>
          <a:bodyPr wrap="square" rtlCol="0">
            <a:spAutoFit/>
          </a:bodyPr>
          <a:lstStyle/>
          <a:p>
            <a:pPr>
              <a:lnSpc>
                <a:spcPts val="3340"/>
              </a:lnSpc>
            </a:pPr>
            <a:r>
              <a:rPr lang="es-ES" sz="3200" b="1">
                <a:latin typeface="Arial" panose="020B0604020202020204" pitchFamily="34" charset="0"/>
                <a:cs typeface="Arial" panose="020B0604020202020204" pitchFamily="34" charset="0"/>
              </a:rPr>
              <a:t>Planes de Futuro y Esperanza</a:t>
            </a:r>
            <a:endParaRPr lang="es-ES" sz="1800" b="1">
              <a:latin typeface="Arial" panose="020B06040202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0BDA9A4E-05A5-9C45-917E-442837058CA8}"/>
              </a:ext>
            </a:extLst>
          </p:cNvPr>
          <p:cNvSpPr txBox="1"/>
          <p:nvPr/>
        </p:nvSpPr>
        <p:spPr>
          <a:xfrm>
            <a:off x="1611429" y="1672102"/>
            <a:ext cx="6884517" cy="2769989"/>
          </a:xfrm>
          <a:prstGeom prst="rect">
            <a:avLst/>
          </a:prstGeom>
          <a:noFill/>
        </p:spPr>
        <p:txBody>
          <a:bodyPr wrap="square" rtlCol="0">
            <a:spAutoFit/>
          </a:bodyPr>
          <a:lstStyle/>
          <a:p>
            <a:pPr>
              <a:spcBef>
                <a:spcPts val="1200"/>
              </a:spcBef>
            </a:pPr>
            <a:r>
              <a:rPr lang="es-ES" sz="1200" b="1">
                <a:latin typeface="Arial" panose="020B0604020202020204" pitchFamily="34" charset="0"/>
                <a:cs typeface="Arial" panose="020B0604020202020204" pitchFamily="34" charset="0"/>
              </a:rPr>
              <a:t>Muchas personas sin hogar sueñan con un futuro mejor</a:t>
            </a:r>
            <a:r>
              <a:rPr lang="es-ES" sz="1200">
                <a:latin typeface="Arial" panose="020B0604020202020204" pitchFamily="34" charset="0"/>
                <a:cs typeface="Arial" panose="020B0604020202020204" pitchFamily="34" charset="0"/>
              </a:rPr>
              <a:t>. Necesitan llegar a la meta de una vida digna, con hogar y oportunidades. Estos planes de futuro, tanto sueños como metas reales, representan la esperanza de superar obstáculos y encontrar estabilidad y dignidad.</a:t>
            </a:r>
          </a:p>
          <a:p>
            <a:pPr>
              <a:spcBef>
                <a:spcPts val="1200"/>
              </a:spcBef>
            </a:pPr>
            <a:r>
              <a:rPr lang="es-ES" sz="1200">
                <a:latin typeface="Arial" panose="020B0604020202020204" pitchFamily="34" charset="0"/>
                <a:cs typeface="Arial" panose="020B0604020202020204" pitchFamily="34" charset="0"/>
              </a:rPr>
              <a:t>La falta de empleo genera frustración y dependencia. </a:t>
            </a:r>
            <a:r>
              <a:rPr lang="es-ES" sz="1200" b="1">
                <a:latin typeface="Arial" panose="020B0604020202020204" pitchFamily="34" charset="0"/>
                <a:cs typeface="Arial" panose="020B0604020202020204" pitchFamily="34" charset="0"/>
              </a:rPr>
              <a:t>Las personas sin hogar desean autonomía económica, formación y una vida mejor</a:t>
            </a:r>
            <a:r>
              <a:rPr lang="es-ES" sz="1200">
                <a:latin typeface="Arial" panose="020B0604020202020204" pitchFamily="34" charset="0"/>
                <a:cs typeface="Arial" panose="020B0604020202020204" pitchFamily="34" charset="0"/>
              </a:rPr>
              <a:t>. También desean devolver a la sociedad el apoyo recibido.</a:t>
            </a:r>
            <a:endParaRPr lang="es-ES" sz="1200">
              <a:solidFill>
                <a:schemeClr val="tx1">
                  <a:lumMod val="85000"/>
                  <a:lumOff val="15000"/>
                </a:schemeClr>
              </a:solidFill>
              <a:latin typeface="Arial" panose="020B0604020202020204" pitchFamily="34" charset="0"/>
              <a:cs typeface="Arial" panose="020B0604020202020204" pitchFamily="34" charset="0"/>
            </a:endParaRPr>
          </a:p>
          <a:p>
            <a:pPr>
              <a:spcBef>
                <a:spcPts val="1200"/>
              </a:spcBef>
            </a:pPr>
            <a:r>
              <a:rPr lang="es-ES" sz="1200" b="1">
                <a:latin typeface="Arial" panose="020B0604020202020204" pitchFamily="34" charset="0"/>
                <a:cs typeface="Arial" panose="020B0604020202020204" pitchFamily="34" charset="0"/>
              </a:rPr>
              <a:t>Las personas sin hogar desean "amor, cariño y comprensión"</a:t>
            </a:r>
            <a:r>
              <a:rPr lang="es-ES" sz="1200">
                <a:latin typeface="Arial" panose="020B0604020202020204" pitchFamily="34" charset="0"/>
                <a:cs typeface="Arial" panose="020B0604020202020204" pitchFamily="34" charset="0"/>
              </a:rPr>
              <a:t>. Quieren devolver el amor y apoyo que necesitan. La capacidad de ayudar y ser ayudado es crucial para su reintegración social.</a:t>
            </a:r>
          </a:p>
          <a:p>
            <a:pPr>
              <a:spcBef>
                <a:spcPts val="1200"/>
              </a:spcBef>
            </a:pPr>
            <a:r>
              <a:rPr lang="es-ES" sz="1200">
                <a:solidFill>
                  <a:schemeClr val="tx1">
                    <a:lumMod val="85000"/>
                    <a:lumOff val="15000"/>
                  </a:schemeClr>
                </a:solidFill>
                <a:latin typeface="Arial" panose="020B0604020202020204" pitchFamily="34" charset="0"/>
                <a:cs typeface="Arial" panose="020B0604020202020204" pitchFamily="34" charset="0"/>
              </a:rPr>
              <a:t>La falta de redes sociales y familiares afecta a las personas sin hogar. </a:t>
            </a:r>
            <a:r>
              <a:rPr lang="es-ES" sz="1200" b="1">
                <a:solidFill>
                  <a:schemeClr val="tx1">
                    <a:lumMod val="85000"/>
                    <a:lumOff val="15000"/>
                  </a:schemeClr>
                </a:solidFill>
                <a:latin typeface="Arial" panose="020B0604020202020204" pitchFamily="34" charset="0"/>
                <a:cs typeface="Arial" panose="020B0604020202020204" pitchFamily="34" charset="0"/>
              </a:rPr>
              <a:t>Las personas sin hogar desean compañía y relaciones significativas.</a:t>
            </a:r>
            <a:r>
              <a:rPr lang="es-ES" sz="1200">
                <a:solidFill>
                  <a:schemeClr val="tx1">
                    <a:lumMod val="85000"/>
                    <a:lumOff val="15000"/>
                  </a:schemeClr>
                </a:solidFill>
                <a:latin typeface="Arial" panose="020B0604020202020204" pitchFamily="34" charset="0"/>
                <a:cs typeface="Arial" panose="020B0604020202020204" pitchFamily="34" charset="0"/>
              </a:rPr>
              <a:t> La necesidad de afecto y empoderamiento es evidente en sus deseos de construir un futuro con alguien.</a:t>
            </a:r>
          </a:p>
        </p:txBody>
      </p:sp>
      <p:pic>
        <p:nvPicPr>
          <p:cNvPr id="25" name="Imagen 24">
            <a:extLst>
              <a:ext uri="{FF2B5EF4-FFF2-40B4-BE49-F238E27FC236}">
                <a16:creationId xmlns:a16="http://schemas.microsoft.com/office/drawing/2014/main" id="{3AA0B3F5-DEEB-D24E-923C-C628DF517646}"/>
              </a:ext>
            </a:extLst>
          </p:cNvPr>
          <p:cNvPicPr>
            <a:picLocks noChangeAspect="1"/>
          </p:cNvPicPr>
          <p:nvPr/>
        </p:nvPicPr>
        <p:blipFill>
          <a:blip r:embed="rId3"/>
          <a:stretch>
            <a:fillRect/>
          </a:stretch>
        </p:blipFill>
        <p:spPr>
          <a:xfrm>
            <a:off x="782550" y="649819"/>
            <a:ext cx="139700" cy="1181100"/>
          </a:xfrm>
          <a:prstGeom prst="rect">
            <a:avLst/>
          </a:prstGeom>
        </p:spPr>
      </p:pic>
      <p:sp>
        <p:nvSpPr>
          <p:cNvPr id="37" name="Marcador de pie de página 3">
            <a:extLst>
              <a:ext uri="{FF2B5EF4-FFF2-40B4-BE49-F238E27FC236}">
                <a16:creationId xmlns:a16="http://schemas.microsoft.com/office/drawing/2014/main" id="{5AB5D7C9-F932-034B-BFA4-B806D85DC44D}"/>
              </a:ext>
            </a:extLst>
          </p:cNvPr>
          <p:cNvSpPr txBox="1">
            <a:spLocks/>
          </p:cNvSpPr>
          <p:nvPr/>
        </p:nvSpPr>
        <p:spPr>
          <a:xfrm>
            <a:off x="5919234" y="4876562"/>
            <a:ext cx="3086100" cy="273844"/>
          </a:xfrm>
          <a:prstGeom prst="rect">
            <a:avLst/>
          </a:prstGeom>
        </p:spPr>
        <p:txBody>
          <a:bodyPr vert="horz" lIns="91440" tIns="45720" rIns="91440" bIns="45720" rtlCol="0" anchor="ctr"/>
          <a:lstStyle>
            <a:defPPr>
              <a:defRPr lang="es-ES"/>
            </a:defPPr>
            <a:lvl1pPr marL="0" algn="r" defTabSz="6858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900" b="0">
              <a:solidFill>
                <a:schemeClr val="tx1"/>
              </a:solidFill>
            </a:endParaRPr>
          </a:p>
        </p:txBody>
      </p:sp>
      <p:pic>
        <p:nvPicPr>
          <p:cNvPr id="19" name="Imagen 18">
            <a:extLst>
              <a:ext uri="{FF2B5EF4-FFF2-40B4-BE49-F238E27FC236}">
                <a16:creationId xmlns:a16="http://schemas.microsoft.com/office/drawing/2014/main" id="{F339B23F-E893-BB48-9CA0-990D24827FC1}"/>
              </a:ext>
            </a:extLst>
          </p:cNvPr>
          <p:cNvPicPr>
            <a:picLocks noChangeAspect="1"/>
          </p:cNvPicPr>
          <p:nvPr/>
        </p:nvPicPr>
        <p:blipFill>
          <a:blip r:embed="rId4"/>
          <a:stretch>
            <a:fillRect/>
          </a:stretch>
        </p:blipFill>
        <p:spPr>
          <a:xfrm>
            <a:off x="1330855" y="1727280"/>
            <a:ext cx="279400" cy="279400"/>
          </a:xfrm>
          <a:prstGeom prst="rect">
            <a:avLst/>
          </a:prstGeom>
        </p:spPr>
      </p:pic>
      <p:pic>
        <p:nvPicPr>
          <p:cNvPr id="20" name="Imagen 19">
            <a:extLst>
              <a:ext uri="{FF2B5EF4-FFF2-40B4-BE49-F238E27FC236}">
                <a16:creationId xmlns:a16="http://schemas.microsoft.com/office/drawing/2014/main" id="{F830B889-2BC8-DC43-B6C3-A25E7B41C3AA}"/>
              </a:ext>
            </a:extLst>
          </p:cNvPr>
          <p:cNvPicPr>
            <a:picLocks noChangeAspect="1"/>
          </p:cNvPicPr>
          <p:nvPr/>
        </p:nvPicPr>
        <p:blipFill>
          <a:blip r:embed="rId4"/>
          <a:stretch>
            <a:fillRect/>
          </a:stretch>
        </p:blipFill>
        <p:spPr>
          <a:xfrm>
            <a:off x="1332029" y="2389337"/>
            <a:ext cx="279400" cy="279400"/>
          </a:xfrm>
          <a:prstGeom prst="rect">
            <a:avLst/>
          </a:prstGeom>
        </p:spPr>
      </p:pic>
      <p:pic>
        <p:nvPicPr>
          <p:cNvPr id="21" name="Imagen 20">
            <a:extLst>
              <a:ext uri="{FF2B5EF4-FFF2-40B4-BE49-F238E27FC236}">
                <a16:creationId xmlns:a16="http://schemas.microsoft.com/office/drawing/2014/main" id="{0CF10A86-DB45-634F-AD86-164427279D0A}"/>
              </a:ext>
            </a:extLst>
          </p:cNvPr>
          <p:cNvPicPr>
            <a:picLocks noChangeAspect="1"/>
          </p:cNvPicPr>
          <p:nvPr/>
        </p:nvPicPr>
        <p:blipFill>
          <a:blip r:embed="rId4"/>
          <a:stretch>
            <a:fillRect/>
          </a:stretch>
        </p:blipFill>
        <p:spPr>
          <a:xfrm>
            <a:off x="1332029" y="3062097"/>
            <a:ext cx="279400" cy="279400"/>
          </a:xfrm>
          <a:prstGeom prst="rect">
            <a:avLst/>
          </a:prstGeom>
        </p:spPr>
      </p:pic>
      <p:pic>
        <p:nvPicPr>
          <p:cNvPr id="23" name="Imagen 22">
            <a:extLst>
              <a:ext uri="{FF2B5EF4-FFF2-40B4-BE49-F238E27FC236}">
                <a16:creationId xmlns:a16="http://schemas.microsoft.com/office/drawing/2014/main" id="{448E53E0-6136-9D4E-9B0E-A895207D99CE}"/>
              </a:ext>
            </a:extLst>
          </p:cNvPr>
          <p:cNvPicPr>
            <a:picLocks noChangeAspect="1"/>
          </p:cNvPicPr>
          <p:nvPr/>
        </p:nvPicPr>
        <p:blipFill>
          <a:blip r:embed="rId4"/>
          <a:stretch>
            <a:fillRect/>
          </a:stretch>
        </p:blipFill>
        <p:spPr>
          <a:xfrm>
            <a:off x="1332029" y="3737485"/>
            <a:ext cx="279400" cy="279400"/>
          </a:xfrm>
          <a:prstGeom prst="rect">
            <a:avLst/>
          </a:prstGeom>
        </p:spPr>
      </p:pic>
    </p:spTree>
    <p:extLst>
      <p:ext uri="{BB962C8B-B14F-4D97-AF65-F5344CB8AC3E}">
        <p14:creationId xmlns:p14="http://schemas.microsoft.com/office/powerpoint/2010/main" val="2401123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9EE3584-3834-2D7F-42A1-8AB0545EC021}"/>
              </a:ext>
            </a:extLst>
          </p:cNvPr>
          <p:cNvPicPr>
            <a:picLocks noChangeAspect="1"/>
          </p:cNvPicPr>
          <p:nvPr/>
        </p:nvPicPr>
        <p:blipFill>
          <a:blip r:embed="rId2"/>
          <a:srcRect l="39498" t="8343" r="35775" b="6284"/>
          <a:stretch/>
        </p:blipFill>
        <p:spPr>
          <a:xfrm>
            <a:off x="-92776" y="190"/>
            <a:ext cx="2685005" cy="5157947"/>
          </a:xfrm>
          <a:prstGeom prst="rect">
            <a:avLst/>
          </a:prstGeom>
        </p:spPr>
      </p:pic>
      <p:sp>
        <p:nvSpPr>
          <p:cNvPr id="8" name="Marcador de pie de página 7">
            <a:extLst>
              <a:ext uri="{FF2B5EF4-FFF2-40B4-BE49-F238E27FC236}">
                <a16:creationId xmlns:a16="http://schemas.microsoft.com/office/drawing/2014/main" id="{D4C3FA5D-38F4-5D4E-AB37-56F1C929EF1E}"/>
              </a:ext>
            </a:extLst>
          </p:cNvPr>
          <p:cNvSpPr>
            <a:spLocks noGrp="1"/>
          </p:cNvSpPr>
          <p:nvPr>
            <p:ph type="ftr" sz="quarter" idx="11"/>
          </p:nvPr>
        </p:nvSpPr>
        <p:spPr/>
        <p:txBody>
          <a:bodyPr/>
          <a:lstStyle/>
          <a:p>
            <a:r>
              <a:rPr lang="es-ES"/>
              <a:t>2</a:t>
            </a:r>
          </a:p>
        </p:txBody>
      </p:sp>
      <p:sp>
        <p:nvSpPr>
          <p:cNvPr id="16" name="CuadroTexto 15">
            <a:extLst>
              <a:ext uri="{FF2B5EF4-FFF2-40B4-BE49-F238E27FC236}">
                <a16:creationId xmlns:a16="http://schemas.microsoft.com/office/drawing/2014/main" id="{AA5DD154-032B-7A42-A89C-14BBA945841B}"/>
              </a:ext>
            </a:extLst>
          </p:cNvPr>
          <p:cNvSpPr txBox="1"/>
          <p:nvPr/>
        </p:nvSpPr>
        <p:spPr>
          <a:xfrm>
            <a:off x="2707660" y="428465"/>
            <a:ext cx="5939540" cy="468141"/>
          </a:xfrm>
          <a:prstGeom prst="rect">
            <a:avLst/>
          </a:prstGeom>
          <a:noFill/>
        </p:spPr>
        <p:txBody>
          <a:bodyPr wrap="square" rtlCol="0">
            <a:spAutoFit/>
          </a:bodyPr>
          <a:lstStyle/>
          <a:p>
            <a:pPr>
              <a:lnSpc>
                <a:spcPts val="3340"/>
              </a:lnSpc>
            </a:pPr>
            <a:r>
              <a:rPr lang="es-ES" sz="2000" b="1">
                <a:latin typeface="Arial" panose="020B0604020202020204" pitchFamily="34" charset="0"/>
                <a:cs typeface="Arial" panose="020B0604020202020204" pitchFamily="34" charset="0"/>
              </a:rPr>
              <a:t>CAMINAR JUNTOS POR EL ‘BUEN CAMINO’</a:t>
            </a:r>
          </a:p>
        </p:txBody>
      </p:sp>
      <p:sp>
        <p:nvSpPr>
          <p:cNvPr id="19" name="CuadroTexto 18">
            <a:extLst>
              <a:ext uri="{FF2B5EF4-FFF2-40B4-BE49-F238E27FC236}">
                <a16:creationId xmlns:a16="http://schemas.microsoft.com/office/drawing/2014/main" id="{6D98D1F0-823B-2B47-A75D-9C2E26BA1BAD}"/>
              </a:ext>
            </a:extLst>
          </p:cNvPr>
          <p:cNvSpPr txBox="1"/>
          <p:nvPr/>
        </p:nvSpPr>
        <p:spPr>
          <a:xfrm>
            <a:off x="2949296" y="1459589"/>
            <a:ext cx="6295504" cy="3426579"/>
          </a:xfrm>
          <a:prstGeom prst="rect">
            <a:avLst/>
          </a:prstGeom>
          <a:noFill/>
        </p:spPr>
        <p:txBody>
          <a:bodyPr wrap="square" rtlCol="0">
            <a:spAutoFit/>
          </a:bodyPr>
          <a:lstStyle/>
          <a:p>
            <a:pPr>
              <a:lnSpc>
                <a:spcPts val="2000"/>
              </a:lnSpc>
              <a:spcBef>
                <a:spcPts val="600"/>
              </a:spcBef>
            </a:pPr>
            <a:r>
              <a:rPr lang="es-ES" sz="1200">
                <a:solidFill>
                  <a:schemeClr val="tx1">
                    <a:lumMod val="85000"/>
                    <a:lumOff val="15000"/>
                  </a:schemeClr>
                </a:solidFill>
                <a:latin typeface="Arial" panose="020B0604020202020204" pitchFamily="34" charset="0"/>
                <a:cs typeface="Arial" panose="020B0604020202020204" pitchFamily="34" charset="0"/>
              </a:rPr>
              <a:t>Junto a las personas sin hogar, </a:t>
            </a:r>
            <a:r>
              <a:rPr lang="es-ES" sz="1200" b="1">
                <a:solidFill>
                  <a:schemeClr val="tx1">
                    <a:lumMod val="85000"/>
                    <a:lumOff val="15000"/>
                  </a:schemeClr>
                </a:solidFill>
                <a:latin typeface="Arial" panose="020B0604020202020204" pitchFamily="34" charset="0"/>
                <a:cs typeface="Arial" panose="020B0604020202020204" pitchFamily="34" charset="0"/>
              </a:rPr>
              <a:t>acompañando</a:t>
            </a:r>
          </a:p>
          <a:p>
            <a:pPr>
              <a:lnSpc>
                <a:spcPts val="2000"/>
              </a:lnSpc>
              <a:spcBef>
                <a:spcPts val="600"/>
              </a:spcBef>
            </a:pPr>
            <a:r>
              <a:rPr lang="es-ES" sz="1200" b="1">
                <a:solidFill>
                  <a:schemeClr val="tx1">
                    <a:lumMod val="85000"/>
                    <a:lumOff val="15000"/>
                  </a:schemeClr>
                </a:solidFill>
                <a:latin typeface="Arial" panose="020B0604020202020204" pitchFamily="34" charset="0"/>
                <a:cs typeface="Arial" panose="020B0604020202020204" pitchFamily="34" charset="0"/>
              </a:rPr>
              <a:t>Mirando y visibilizando</a:t>
            </a:r>
            <a:r>
              <a:rPr lang="es-ES" sz="1200">
                <a:solidFill>
                  <a:schemeClr val="tx1">
                    <a:lumMod val="85000"/>
                    <a:lumOff val="15000"/>
                  </a:schemeClr>
                </a:solidFill>
                <a:latin typeface="Arial" panose="020B0604020202020204" pitchFamily="34" charset="0"/>
                <a:cs typeface="Arial" panose="020B0604020202020204" pitchFamily="34" charset="0"/>
              </a:rPr>
              <a:t> su situación</a:t>
            </a:r>
          </a:p>
          <a:p>
            <a:pPr>
              <a:lnSpc>
                <a:spcPts val="2000"/>
              </a:lnSpc>
              <a:spcBef>
                <a:spcPts val="600"/>
              </a:spcBef>
            </a:pPr>
            <a:r>
              <a:rPr lang="es-ES" sz="1200">
                <a:solidFill>
                  <a:schemeClr val="tx1">
                    <a:lumMod val="85000"/>
                    <a:lumOff val="15000"/>
                  </a:schemeClr>
                </a:solidFill>
                <a:latin typeface="Arial" panose="020B0604020202020204" pitchFamily="34" charset="0"/>
                <a:cs typeface="Arial" panose="020B0604020202020204" pitchFamily="34" charset="0"/>
              </a:rPr>
              <a:t>Pidiendo </a:t>
            </a:r>
            <a:r>
              <a:rPr lang="es-ES" sz="1200" b="1">
                <a:solidFill>
                  <a:schemeClr val="tx1">
                    <a:lumMod val="85000"/>
                    <a:lumOff val="15000"/>
                  </a:schemeClr>
                </a:solidFill>
                <a:latin typeface="Arial" panose="020B0604020202020204" pitchFamily="34" charset="0"/>
                <a:cs typeface="Arial" panose="020B0604020202020204" pitchFamily="34" charset="0"/>
              </a:rPr>
              <a:t>políticas públicas y respeto a los derechos humanos</a:t>
            </a:r>
          </a:p>
          <a:p>
            <a:pPr>
              <a:lnSpc>
                <a:spcPts val="2000"/>
              </a:lnSpc>
              <a:spcBef>
                <a:spcPts val="600"/>
              </a:spcBef>
            </a:pPr>
            <a:r>
              <a:rPr lang="es-ES" sz="1200">
                <a:solidFill>
                  <a:schemeClr val="tx1">
                    <a:lumMod val="85000"/>
                    <a:lumOff val="15000"/>
                  </a:schemeClr>
                </a:solidFill>
                <a:latin typeface="Arial" panose="020B0604020202020204" pitchFamily="34" charset="0"/>
                <a:cs typeface="Arial" panose="020B0604020202020204" pitchFamily="34" charset="0"/>
              </a:rPr>
              <a:t>Con recursos que </a:t>
            </a:r>
            <a:r>
              <a:rPr lang="es-ES" sz="1200" b="1">
                <a:solidFill>
                  <a:schemeClr val="tx1">
                    <a:lumMod val="85000"/>
                    <a:lumOff val="15000"/>
                  </a:schemeClr>
                </a:solidFill>
                <a:latin typeface="Arial" panose="020B0604020202020204" pitchFamily="34" charset="0"/>
                <a:cs typeface="Arial" panose="020B0604020202020204" pitchFamily="34" charset="0"/>
              </a:rPr>
              <a:t>responden a una realidad diversa y cambiante</a:t>
            </a:r>
            <a:r>
              <a:rPr lang="es-ES" sz="1200">
                <a:solidFill>
                  <a:schemeClr val="tx1">
                    <a:lumMod val="85000"/>
                    <a:lumOff val="15000"/>
                  </a:schemeClr>
                </a:solidFill>
                <a:latin typeface="Arial" panose="020B0604020202020204" pitchFamily="34" charset="0"/>
                <a:cs typeface="Arial" panose="020B0604020202020204" pitchFamily="34" charset="0"/>
              </a:rPr>
              <a:t>: </a:t>
            </a:r>
          </a:p>
          <a:p>
            <a:pPr marL="171450" indent="-171450">
              <a:spcBef>
                <a:spcPts val="600"/>
              </a:spcBef>
              <a:buFont typeface="Arial" panose="020B0604020202020204" pitchFamily="34" charset="0"/>
              <a:buChar char="•"/>
            </a:pPr>
            <a:r>
              <a:rPr lang="es-ES" sz="1000">
                <a:solidFill>
                  <a:schemeClr val="tx1">
                    <a:lumMod val="85000"/>
                    <a:lumOff val="15000"/>
                  </a:schemeClr>
                </a:solidFill>
                <a:latin typeface="Arial" panose="020B0604020202020204" pitchFamily="34" charset="0"/>
                <a:cs typeface="Arial" panose="020B0604020202020204" pitchFamily="34" charset="0"/>
              </a:rPr>
              <a:t>Hombres y mujeres en situación de calle. CEDIA</a:t>
            </a:r>
          </a:p>
          <a:p>
            <a:pPr marL="171450" indent="-171450">
              <a:spcBef>
                <a:spcPts val="600"/>
              </a:spcBef>
              <a:buFont typeface="Arial" panose="020B0604020202020204" pitchFamily="34" charset="0"/>
              <a:buChar char="•"/>
            </a:pPr>
            <a:r>
              <a:rPr lang="es-ES" sz="1000">
                <a:solidFill>
                  <a:schemeClr val="tx1">
                    <a:lumMod val="85000"/>
                    <a:lumOff val="15000"/>
                  </a:schemeClr>
                </a:solidFill>
                <a:latin typeface="Arial" panose="020B0604020202020204" pitchFamily="34" charset="0"/>
                <a:cs typeface="Arial" panose="020B0604020202020204" pitchFamily="34" charset="0"/>
              </a:rPr>
              <a:t>Jóvenes sin hogar y redes de apoyo. Pisos para jóvenes</a:t>
            </a:r>
          </a:p>
          <a:p>
            <a:pPr marL="171450" indent="-171450">
              <a:spcBef>
                <a:spcPts val="600"/>
              </a:spcBef>
              <a:buFont typeface="Arial" panose="020B0604020202020204" pitchFamily="34" charset="0"/>
              <a:buChar char="•"/>
            </a:pPr>
            <a:r>
              <a:rPr lang="es-ES" sz="1000">
                <a:solidFill>
                  <a:schemeClr val="tx1">
                    <a:lumMod val="85000"/>
                    <a:lumOff val="15000"/>
                  </a:schemeClr>
                </a:solidFill>
                <a:latin typeface="Arial" panose="020B0604020202020204" pitchFamily="34" charset="0"/>
                <a:cs typeface="Arial" panose="020B0604020202020204" pitchFamily="34" charset="0"/>
              </a:rPr>
              <a:t>Personas sin hogar mayores de 55 años. Hogar Isaías</a:t>
            </a:r>
          </a:p>
          <a:p>
            <a:pPr marL="171450" indent="-171450">
              <a:spcBef>
                <a:spcPts val="600"/>
              </a:spcBef>
              <a:buFont typeface="Arial" panose="020B0604020202020204" pitchFamily="34" charset="0"/>
              <a:buChar char="•"/>
            </a:pPr>
            <a:r>
              <a:rPr lang="es-ES" sz="1000">
                <a:solidFill>
                  <a:schemeClr val="tx1">
                    <a:lumMod val="85000"/>
                    <a:lumOff val="15000"/>
                  </a:schemeClr>
                </a:solidFill>
                <a:latin typeface="Arial" panose="020B0604020202020204" pitchFamily="34" charset="0"/>
                <a:cs typeface="Arial" panose="020B0604020202020204" pitchFamily="34" charset="0"/>
              </a:rPr>
              <a:t>Familias sin hogar. Tres residenciales</a:t>
            </a:r>
          </a:p>
          <a:p>
            <a:pPr marL="171450" indent="-171450">
              <a:spcBef>
                <a:spcPts val="600"/>
              </a:spcBef>
              <a:buFont typeface="Arial" panose="020B0604020202020204" pitchFamily="34" charset="0"/>
              <a:buChar char="•"/>
            </a:pPr>
            <a:r>
              <a:rPr lang="es-ES" sz="1000">
                <a:solidFill>
                  <a:schemeClr val="tx1">
                    <a:lumMod val="85000"/>
                    <a:lumOff val="15000"/>
                  </a:schemeClr>
                </a:solidFill>
                <a:latin typeface="Arial" panose="020B0604020202020204" pitchFamily="34" charset="0"/>
                <a:cs typeface="Arial" panose="020B0604020202020204" pitchFamily="34" charset="0"/>
              </a:rPr>
              <a:t>Mujeres solas con hijos. Casa familiar Santa Zita</a:t>
            </a:r>
          </a:p>
          <a:p>
            <a:pPr marL="171450" indent="-171450">
              <a:spcBef>
                <a:spcPts val="600"/>
              </a:spcBef>
              <a:buFont typeface="Arial" panose="020B0604020202020204" pitchFamily="34" charset="0"/>
              <a:buChar char="•"/>
            </a:pPr>
            <a:r>
              <a:rPr lang="es-ES" sz="1000">
                <a:solidFill>
                  <a:schemeClr val="tx1">
                    <a:lumMod val="85000"/>
                    <a:lumOff val="15000"/>
                  </a:schemeClr>
                </a:solidFill>
                <a:latin typeface="Arial" panose="020B0604020202020204" pitchFamily="34" charset="0"/>
                <a:cs typeface="Arial" panose="020B0604020202020204" pitchFamily="34" charset="0"/>
              </a:rPr>
              <a:t>Personas sin hogar en situación de exclusión. Casa de acogida</a:t>
            </a:r>
          </a:p>
          <a:p>
            <a:pPr marL="171450" indent="-171450">
              <a:spcBef>
                <a:spcPts val="600"/>
              </a:spcBef>
              <a:buFont typeface="Arial" panose="020B0604020202020204" pitchFamily="34" charset="0"/>
              <a:buChar char="•"/>
            </a:pPr>
            <a:r>
              <a:rPr lang="es-ES" sz="1000">
                <a:solidFill>
                  <a:schemeClr val="tx1">
                    <a:lumMod val="85000"/>
                    <a:lumOff val="15000"/>
                  </a:schemeClr>
                </a:solidFill>
                <a:latin typeface="Arial" panose="020B0604020202020204" pitchFamily="34" charset="0"/>
                <a:cs typeface="Arial" panose="020B0604020202020204" pitchFamily="34" charset="0"/>
              </a:rPr>
              <a:t> Madres sin hogar. Hogar Santa Bárbara</a:t>
            </a:r>
          </a:p>
          <a:p>
            <a:pPr marL="171450" indent="-171450">
              <a:spcBef>
                <a:spcPts val="600"/>
              </a:spcBef>
              <a:buFont typeface="Arial" panose="020B0604020202020204" pitchFamily="34" charset="0"/>
              <a:buChar char="•"/>
            </a:pPr>
            <a:r>
              <a:rPr lang="es-ES" sz="1000">
                <a:solidFill>
                  <a:schemeClr val="tx1">
                    <a:lumMod val="85000"/>
                    <a:lumOff val="15000"/>
                  </a:schemeClr>
                </a:solidFill>
                <a:latin typeface="Arial" panose="020B0604020202020204" pitchFamily="34" charset="0"/>
                <a:cs typeface="Arial" panose="020B0604020202020204" pitchFamily="34" charset="0"/>
              </a:rPr>
              <a:t>Mujeres jóvenes sin hogar ni redes de apoyo. Nazaria baja a la calle</a:t>
            </a:r>
          </a:p>
          <a:p>
            <a:pPr marL="171450" indent="-171450">
              <a:spcBef>
                <a:spcPts val="600"/>
              </a:spcBef>
              <a:buFont typeface="Arial" panose="020B0604020202020204" pitchFamily="34" charset="0"/>
              <a:buChar char="•"/>
            </a:pPr>
            <a:r>
              <a:rPr lang="es-ES" sz="1000">
                <a:solidFill>
                  <a:schemeClr val="tx1">
                    <a:lumMod val="85000"/>
                    <a:lumOff val="15000"/>
                  </a:schemeClr>
                </a:solidFill>
                <a:latin typeface="Arial" panose="020B0604020202020204" pitchFamily="34" charset="0"/>
                <a:cs typeface="Arial" panose="020B0604020202020204" pitchFamily="34" charset="0"/>
              </a:rPr>
              <a:t>Personas sin hogar con problemas de salud mental. “Nuestra Señora de Valvanera”</a:t>
            </a:r>
          </a:p>
        </p:txBody>
      </p:sp>
      <p:pic>
        <p:nvPicPr>
          <p:cNvPr id="21" name="Imagen 20">
            <a:extLst>
              <a:ext uri="{FF2B5EF4-FFF2-40B4-BE49-F238E27FC236}">
                <a16:creationId xmlns:a16="http://schemas.microsoft.com/office/drawing/2014/main" id="{CA57C82D-7F4C-0C46-A758-5219EAC5A180}"/>
              </a:ext>
            </a:extLst>
          </p:cNvPr>
          <p:cNvPicPr>
            <a:picLocks noChangeAspect="1"/>
          </p:cNvPicPr>
          <p:nvPr/>
        </p:nvPicPr>
        <p:blipFill>
          <a:blip r:embed="rId3"/>
          <a:stretch>
            <a:fillRect/>
          </a:stretch>
        </p:blipFill>
        <p:spPr>
          <a:xfrm>
            <a:off x="2399196" y="283582"/>
            <a:ext cx="113542" cy="959943"/>
          </a:xfrm>
          <a:prstGeom prst="rect">
            <a:avLst/>
          </a:prstGeom>
        </p:spPr>
      </p:pic>
      <p:sp>
        <p:nvSpPr>
          <p:cNvPr id="2" name="CuadroTexto 1">
            <a:extLst>
              <a:ext uri="{FF2B5EF4-FFF2-40B4-BE49-F238E27FC236}">
                <a16:creationId xmlns:a16="http://schemas.microsoft.com/office/drawing/2014/main" id="{B408CEBB-6A37-C2E8-B29C-11B006B64ED0}"/>
              </a:ext>
            </a:extLst>
          </p:cNvPr>
          <p:cNvSpPr txBox="1"/>
          <p:nvPr/>
        </p:nvSpPr>
        <p:spPr>
          <a:xfrm>
            <a:off x="641464" y="3613033"/>
            <a:ext cx="1806548" cy="1256306"/>
          </a:xfrm>
          <a:prstGeom prst="rect">
            <a:avLst/>
          </a:prstGeom>
          <a:noFill/>
        </p:spPr>
        <p:txBody>
          <a:bodyPr wrap="square" lIns="91440" tIns="45720" rIns="91440" bIns="45720" rtlCol="0" anchor="t">
            <a:spAutoFit/>
          </a:bodyPr>
          <a:lstStyle/>
          <a:p>
            <a:pPr>
              <a:lnSpc>
                <a:spcPct val="107000"/>
              </a:lnSpc>
              <a:spcAft>
                <a:spcPts val="800"/>
              </a:spcAft>
            </a:pPr>
            <a:r>
              <a:rPr lang="es-ES" sz="1800" b="1" kern="100">
                <a:solidFill>
                  <a:schemeClr val="bg1"/>
                </a:solidFill>
                <a:effectLst/>
                <a:latin typeface="Arial"/>
                <a:ea typeface="Calibri" panose="020F0502020204030204" pitchFamily="34" charset="0"/>
                <a:cs typeface="Arial"/>
              </a:rPr>
              <a:t>“Me toca hacer mi vida. Voy por buen camino”</a:t>
            </a:r>
            <a:endParaRPr lang="es-ES" sz="1800" kern="100">
              <a:solidFill>
                <a:schemeClr val="bg1"/>
              </a:solidFill>
              <a:effectLst/>
              <a:latin typeface="Arial"/>
              <a:ea typeface="Calibri" panose="020F0502020204030204" pitchFamily="34" charset="0"/>
              <a:cs typeface="Arial"/>
            </a:endParaRPr>
          </a:p>
        </p:txBody>
      </p:sp>
      <p:sp>
        <p:nvSpPr>
          <p:cNvPr id="3" name="CuadroTexto 2">
            <a:extLst>
              <a:ext uri="{FF2B5EF4-FFF2-40B4-BE49-F238E27FC236}">
                <a16:creationId xmlns:a16="http://schemas.microsoft.com/office/drawing/2014/main" id="{4A64254A-C700-1239-89DE-AE661A83A6CD}"/>
              </a:ext>
            </a:extLst>
          </p:cNvPr>
          <p:cNvSpPr txBox="1"/>
          <p:nvPr/>
        </p:nvSpPr>
        <p:spPr>
          <a:xfrm>
            <a:off x="132745" y="3614114"/>
            <a:ext cx="511931" cy="643253"/>
          </a:xfrm>
          <a:prstGeom prst="rect">
            <a:avLst/>
          </a:prstGeom>
          <a:noFill/>
        </p:spPr>
        <p:txBody>
          <a:bodyPr wrap="square" lIns="91440" tIns="45720" rIns="91440" bIns="45720" rtlCol="0" anchor="t">
            <a:spAutoFit/>
          </a:bodyPr>
          <a:lstStyle/>
          <a:p>
            <a:pPr>
              <a:lnSpc>
                <a:spcPts val="3340"/>
              </a:lnSpc>
            </a:pPr>
            <a:r>
              <a:rPr lang="es-ES" sz="8000" b="1">
                <a:solidFill>
                  <a:schemeClr val="bg1"/>
                </a:solidFill>
                <a:latin typeface="Arial"/>
                <a:cs typeface="Arial"/>
              </a:rPr>
              <a:t>“</a:t>
            </a:r>
            <a:endParaRPr lang="es-ES" sz="2000" b="1">
              <a:solidFill>
                <a:schemeClr val="bg1"/>
              </a:solidFill>
              <a:latin typeface="Arial"/>
              <a:cs typeface="Arial"/>
            </a:endParaRPr>
          </a:p>
        </p:txBody>
      </p:sp>
      <p:pic>
        <p:nvPicPr>
          <p:cNvPr id="4" name="Imagen 3">
            <a:extLst>
              <a:ext uri="{FF2B5EF4-FFF2-40B4-BE49-F238E27FC236}">
                <a16:creationId xmlns:a16="http://schemas.microsoft.com/office/drawing/2014/main" id="{E84991D0-03F7-90B5-CDF8-DF9BFDBBFC90}"/>
              </a:ext>
            </a:extLst>
          </p:cNvPr>
          <p:cNvPicPr>
            <a:picLocks noChangeAspect="1"/>
          </p:cNvPicPr>
          <p:nvPr/>
        </p:nvPicPr>
        <p:blipFill>
          <a:blip r:embed="rId4"/>
          <a:stretch>
            <a:fillRect/>
          </a:stretch>
        </p:blipFill>
        <p:spPr>
          <a:xfrm>
            <a:off x="2706548" y="1459589"/>
            <a:ext cx="279400" cy="279400"/>
          </a:xfrm>
          <a:prstGeom prst="rect">
            <a:avLst/>
          </a:prstGeom>
        </p:spPr>
      </p:pic>
      <p:pic>
        <p:nvPicPr>
          <p:cNvPr id="6" name="Imagen 5">
            <a:extLst>
              <a:ext uri="{FF2B5EF4-FFF2-40B4-BE49-F238E27FC236}">
                <a16:creationId xmlns:a16="http://schemas.microsoft.com/office/drawing/2014/main" id="{633E33FB-DE3B-9A0B-BA20-D6A96FFB1431}"/>
              </a:ext>
            </a:extLst>
          </p:cNvPr>
          <p:cNvPicPr>
            <a:picLocks noChangeAspect="1"/>
          </p:cNvPicPr>
          <p:nvPr/>
        </p:nvPicPr>
        <p:blipFill>
          <a:blip r:embed="rId4"/>
          <a:stretch>
            <a:fillRect/>
          </a:stretch>
        </p:blipFill>
        <p:spPr>
          <a:xfrm>
            <a:off x="2706548" y="1847079"/>
            <a:ext cx="279400" cy="279400"/>
          </a:xfrm>
          <a:prstGeom prst="rect">
            <a:avLst/>
          </a:prstGeom>
        </p:spPr>
      </p:pic>
      <p:pic>
        <p:nvPicPr>
          <p:cNvPr id="7" name="Imagen 6">
            <a:extLst>
              <a:ext uri="{FF2B5EF4-FFF2-40B4-BE49-F238E27FC236}">
                <a16:creationId xmlns:a16="http://schemas.microsoft.com/office/drawing/2014/main" id="{35F0B854-6A0F-9A3A-F53D-CDE402C2592B}"/>
              </a:ext>
            </a:extLst>
          </p:cNvPr>
          <p:cNvPicPr>
            <a:picLocks noChangeAspect="1"/>
          </p:cNvPicPr>
          <p:nvPr/>
        </p:nvPicPr>
        <p:blipFill>
          <a:blip r:embed="rId4"/>
          <a:stretch>
            <a:fillRect/>
          </a:stretch>
        </p:blipFill>
        <p:spPr>
          <a:xfrm>
            <a:off x="2706548" y="2184350"/>
            <a:ext cx="279400" cy="279400"/>
          </a:xfrm>
          <a:prstGeom prst="rect">
            <a:avLst/>
          </a:prstGeom>
        </p:spPr>
      </p:pic>
      <p:pic>
        <p:nvPicPr>
          <p:cNvPr id="9" name="Imagen 8">
            <a:extLst>
              <a:ext uri="{FF2B5EF4-FFF2-40B4-BE49-F238E27FC236}">
                <a16:creationId xmlns:a16="http://schemas.microsoft.com/office/drawing/2014/main" id="{FE78ADF9-27FD-26FB-7BF0-A3E7C2A60DF3}"/>
              </a:ext>
            </a:extLst>
          </p:cNvPr>
          <p:cNvPicPr>
            <a:picLocks noChangeAspect="1"/>
          </p:cNvPicPr>
          <p:nvPr/>
        </p:nvPicPr>
        <p:blipFill>
          <a:blip r:embed="rId4"/>
          <a:stretch>
            <a:fillRect/>
          </a:stretch>
        </p:blipFill>
        <p:spPr>
          <a:xfrm>
            <a:off x="2706548" y="2521621"/>
            <a:ext cx="279400" cy="279400"/>
          </a:xfrm>
          <a:prstGeom prst="rect">
            <a:avLst/>
          </a:prstGeom>
        </p:spPr>
      </p:pic>
    </p:spTree>
    <p:extLst>
      <p:ext uri="{BB962C8B-B14F-4D97-AF65-F5344CB8AC3E}">
        <p14:creationId xmlns:p14="http://schemas.microsoft.com/office/powerpoint/2010/main" val="965412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FBC0CA22-F01D-674D-93F4-707D7E2BD535}"/>
              </a:ext>
            </a:extLst>
          </p:cNvPr>
          <p:cNvSpPr txBox="1"/>
          <p:nvPr/>
        </p:nvSpPr>
        <p:spPr>
          <a:xfrm>
            <a:off x="659246" y="1714424"/>
            <a:ext cx="3648725" cy="1361911"/>
          </a:xfrm>
          <a:prstGeom prst="rect">
            <a:avLst/>
          </a:prstGeom>
          <a:noFill/>
        </p:spPr>
        <p:txBody>
          <a:bodyPr wrap="square" rtlCol="0">
            <a:spAutoFit/>
          </a:bodyPr>
          <a:lstStyle/>
          <a:p>
            <a:pPr>
              <a:lnSpc>
                <a:spcPts val="3340"/>
              </a:lnSpc>
            </a:pPr>
            <a:r>
              <a:rPr lang="es-ES" sz="3200" b="1">
                <a:latin typeface="Arial" panose="020B0604020202020204" pitchFamily="34" charset="0"/>
                <a:cs typeface="Arial" panose="020B0604020202020204" pitchFamily="34" charset="0"/>
              </a:rPr>
              <a:t>Acciones</a:t>
            </a:r>
          </a:p>
          <a:p>
            <a:pPr>
              <a:lnSpc>
                <a:spcPts val="3340"/>
              </a:lnSpc>
            </a:pPr>
            <a:r>
              <a:rPr lang="es-ES" sz="3200" b="1">
                <a:latin typeface="Arial" panose="020B0604020202020204" pitchFamily="34" charset="0"/>
                <a:cs typeface="Arial" panose="020B0604020202020204" pitchFamily="34" charset="0"/>
              </a:rPr>
              <a:t>de la</a:t>
            </a:r>
            <a:br>
              <a:rPr lang="es-ES" sz="3200" b="1">
                <a:latin typeface="Arial" panose="020B0604020202020204" pitchFamily="34" charset="0"/>
                <a:cs typeface="Arial" panose="020B0604020202020204" pitchFamily="34" charset="0"/>
              </a:rPr>
            </a:br>
            <a:r>
              <a:rPr lang="es-ES" sz="3200" b="1">
                <a:latin typeface="Arial" panose="020B0604020202020204" pitchFamily="34" charset="0"/>
                <a:cs typeface="Arial" panose="020B0604020202020204" pitchFamily="34" charset="0"/>
              </a:rPr>
              <a:t>campaña</a:t>
            </a:r>
          </a:p>
        </p:txBody>
      </p:sp>
      <p:sp>
        <p:nvSpPr>
          <p:cNvPr id="19" name="CuadroTexto 18">
            <a:extLst>
              <a:ext uri="{FF2B5EF4-FFF2-40B4-BE49-F238E27FC236}">
                <a16:creationId xmlns:a16="http://schemas.microsoft.com/office/drawing/2014/main" id="{08D6EA07-D5C3-E24B-A69C-47C173569DB8}"/>
              </a:ext>
            </a:extLst>
          </p:cNvPr>
          <p:cNvSpPr txBox="1"/>
          <p:nvPr/>
        </p:nvSpPr>
        <p:spPr>
          <a:xfrm>
            <a:off x="3432137" y="492544"/>
            <a:ext cx="5381272" cy="3970318"/>
          </a:xfrm>
          <a:prstGeom prst="rect">
            <a:avLst/>
          </a:prstGeom>
          <a:noFill/>
        </p:spPr>
        <p:txBody>
          <a:bodyPr wrap="square" lIns="91440" tIns="45720" rIns="91440" bIns="45720" rtlCol="0" anchor="t">
            <a:spAutoFit/>
          </a:bodyPr>
          <a:lstStyle/>
          <a:p>
            <a:r>
              <a:rPr lang="es-ES" sz="1200" b="1">
                <a:solidFill>
                  <a:srgbClr val="CF112D"/>
                </a:solidFill>
                <a:latin typeface="Arial" panose="020B0604020202020204" pitchFamily="34" charset="0"/>
                <a:cs typeface="Arial" panose="020B0604020202020204" pitchFamily="34" charset="0"/>
              </a:rPr>
              <a:t>VISIBILIZAR</a:t>
            </a:r>
            <a:r>
              <a:rPr lang="es-ES" sz="1200">
                <a:solidFill>
                  <a:schemeClr val="tx1">
                    <a:lumMod val="85000"/>
                    <a:lumOff val="15000"/>
                  </a:schemeClr>
                </a:solidFill>
                <a:latin typeface="Arial" panose="020B0604020202020204" pitchFamily="34" charset="0"/>
                <a:cs typeface="Arial" panose="020B0604020202020204" pitchFamily="34" charset="0"/>
              </a:rPr>
              <a:t>, la  realidad de las personas sin hogar, haciendo hincapié en el acompañamiento para salir de la situación de sinhogarismo</a:t>
            </a:r>
          </a:p>
          <a:p>
            <a:endParaRPr lang="es-ES" sz="1200">
              <a:solidFill>
                <a:schemeClr val="tx1">
                  <a:lumMod val="85000"/>
                  <a:lumOff val="15000"/>
                </a:schemeClr>
              </a:solidFill>
              <a:latin typeface="Arial"/>
              <a:cs typeface="Arial"/>
            </a:endParaRPr>
          </a:p>
          <a:p>
            <a:pPr lvl="1"/>
            <a:r>
              <a:rPr lang="es-ES" sz="1200">
                <a:solidFill>
                  <a:schemeClr val="tx1">
                    <a:lumMod val="85000"/>
                    <a:lumOff val="15000"/>
                  </a:schemeClr>
                </a:solidFill>
                <a:latin typeface="Arial" panose="020B0604020202020204" pitchFamily="34" charset="0"/>
                <a:cs typeface="Arial" panose="020B0604020202020204" pitchFamily="34" charset="0"/>
              </a:rPr>
              <a:t>Desayuno de prensa con personas sin hogar, el 24 de octubre, donde nos den su testimonio</a:t>
            </a:r>
          </a:p>
          <a:p>
            <a:pPr lvl="1"/>
            <a:r>
              <a:rPr lang="es-ES" sz="1200">
                <a:solidFill>
                  <a:schemeClr val="tx1">
                    <a:lumMod val="85000"/>
                    <a:lumOff val="15000"/>
                  </a:schemeClr>
                </a:solidFill>
                <a:latin typeface="Arial" panose="020B0604020202020204" pitchFamily="34" charset="0"/>
                <a:cs typeface="Arial" panose="020B0604020202020204" pitchFamily="34" charset="0"/>
              </a:rPr>
              <a:t>Hacer visible los testimonios: noticias, perfiles, entrevistas</a:t>
            </a:r>
          </a:p>
          <a:p>
            <a:pPr lvl="1"/>
            <a:r>
              <a:rPr lang="es-ES" sz="1200">
                <a:solidFill>
                  <a:schemeClr val="tx1">
                    <a:lumMod val="85000"/>
                    <a:lumOff val="15000"/>
                  </a:schemeClr>
                </a:solidFill>
                <a:latin typeface="Arial" panose="020B0604020202020204" pitchFamily="34" charset="0"/>
                <a:cs typeface="Arial" panose="020B0604020202020204" pitchFamily="34" charset="0"/>
              </a:rPr>
              <a:t>Ofrecer datos de la realidad de las personas sin hogar (informes)</a:t>
            </a:r>
          </a:p>
          <a:p>
            <a:pPr lvl="1"/>
            <a:r>
              <a:rPr lang="es-ES" sz="1200">
                <a:solidFill>
                  <a:schemeClr val="tx1">
                    <a:lumMod val="85000"/>
                    <a:lumOff val="15000"/>
                  </a:schemeClr>
                </a:solidFill>
                <a:latin typeface="Arial" panose="020B0604020202020204" pitchFamily="34" charset="0"/>
                <a:cs typeface="Arial" panose="020B0604020202020204" pitchFamily="34" charset="0"/>
              </a:rPr>
              <a:t>Actos de las vicarías en barrios o distritos</a:t>
            </a:r>
          </a:p>
          <a:p>
            <a:endParaRPr lang="es-ES" sz="1200">
              <a:solidFill>
                <a:schemeClr val="tx1">
                  <a:lumMod val="85000"/>
                  <a:lumOff val="15000"/>
                </a:schemeClr>
              </a:solidFill>
              <a:latin typeface="Arial" panose="020B0604020202020204" pitchFamily="34" charset="0"/>
              <a:cs typeface="Arial" panose="020B0604020202020204" pitchFamily="34" charset="0"/>
            </a:endParaRPr>
          </a:p>
          <a:p>
            <a:endParaRPr lang="es-ES" sz="1200">
              <a:solidFill>
                <a:schemeClr val="tx1">
                  <a:lumMod val="85000"/>
                  <a:lumOff val="15000"/>
                </a:schemeClr>
              </a:solidFill>
              <a:latin typeface="Arial" panose="020B0604020202020204" pitchFamily="34" charset="0"/>
              <a:cs typeface="Arial" panose="020B0604020202020204" pitchFamily="34" charset="0"/>
            </a:endParaRPr>
          </a:p>
          <a:p>
            <a:r>
              <a:rPr lang="es-ES" sz="1200" b="1">
                <a:solidFill>
                  <a:srgbClr val="CF112D"/>
                </a:solidFill>
                <a:latin typeface="Arial" panose="020B0604020202020204" pitchFamily="34" charset="0"/>
                <a:cs typeface="Arial" panose="020B0604020202020204" pitchFamily="34" charset="0"/>
              </a:rPr>
              <a:t>DENUNCIAR Y LLAMAR A LA ACCIÓN</a:t>
            </a:r>
            <a:endParaRPr lang="es-ES" sz="1200">
              <a:solidFill>
                <a:schemeClr val="tx1">
                  <a:lumMod val="85000"/>
                  <a:lumOff val="15000"/>
                </a:schemeClr>
              </a:solidFill>
              <a:latin typeface="Arial" panose="020B0604020202020204" pitchFamily="34" charset="0"/>
              <a:cs typeface="Arial" panose="020B0604020202020204" pitchFamily="34" charset="0"/>
            </a:endParaRPr>
          </a:p>
          <a:p>
            <a:endParaRPr lang="es-ES" sz="1200">
              <a:solidFill>
                <a:schemeClr val="tx1">
                  <a:lumMod val="85000"/>
                  <a:lumOff val="15000"/>
                </a:schemeClr>
              </a:solidFill>
              <a:latin typeface="Arial" panose="020B0604020202020204" pitchFamily="34" charset="0"/>
              <a:cs typeface="Arial" panose="020B0604020202020204" pitchFamily="34" charset="0"/>
            </a:endParaRPr>
          </a:p>
          <a:p>
            <a:pPr lvl="1"/>
            <a:r>
              <a:rPr lang="es-ES" sz="1200">
                <a:solidFill>
                  <a:schemeClr val="tx1">
                    <a:lumMod val="85000"/>
                    <a:lumOff val="15000"/>
                  </a:schemeClr>
                </a:solidFill>
                <a:latin typeface="Arial" panose="020B0604020202020204" pitchFamily="34" charset="0"/>
                <a:cs typeface="Arial" panose="020B0604020202020204" pitchFamily="34" charset="0"/>
              </a:rPr>
              <a:t>Marcha por las personas sin hogar donde animar a ‘caminar juntos’ el 24 de octubre</a:t>
            </a:r>
          </a:p>
          <a:p>
            <a:pPr lvl="1"/>
            <a:r>
              <a:rPr lang="es-ES" sz="1200">
                <a:solidFill>
                  <a:schemeClr val="tx1">
                    <a:lumMod val="85000"/>
                    <a:lumOff val="15000"/>
                  </a:schemeClr>
                </a:solidFill>
                <a:latin typeface="Arial" panose="020B0604020202020204" pitchFamily="34" charset="0"/>
                <a:cs typeface="Arial" panose="020B0604020202020204" pitchFamily="34" charset="0"/>
              </a:rPr>
              <a:t>Lectura de manifiesto (24 de octubre)</a:t>
            </a:r>
          </a:p>
          <a:p>
            <a:pPr lvl="1"/>
            <a:r>
              <a:rPr lang="es-ES" sz="1200">
                <a:solidFill>
                  <a:schemeClr val="tx1">
                    <a:lumMod val="85000"/>
                    <a:lumOff val="15000"/>
                  </a:schemeClr>
                </a:solidFill>
                <a:latin typeface="Arial" panose="020B0604020202020204" pitchFamily="34" charset="0"/>
                <a:cs typeface="Arial" panose="020B0604020202020204" pitchFamily="34" charset="0"/>
              </a:rPr>
              <a:t>Celebración de la Campaña de las personas sin hogar, 27 de octubre</a:t>
            </a:r>
          </a:p>
          <a:p>
            <a:endParaRPr lang="es-ES" sz="1200">
              <a:solidFill>
                <a:schemeClr val="tx1">
                  <a:lumMod val="85000"/>
                  <a:lumOff val="15000"/>
                </a:schemeClr>
              </a:solidFill>
              <a:latin typeface="Arial" panose="020B0604020202020204" pitchFamily="34" charset="0"/>
              <a:cs typeface="Arial" panose="020B0604020202020204" pitchFamily="34" charset="0"/>
            </a:endParaRPr>
          </a:p>
          <a:p>
            <a:endParaRPr lang="es-ES" sz="1200">
              <a:solidFill>
                <a:schemeClr val="tx1">
                  <a:lumMod val="85000"/>
                  <a:lumOff val="15000"/>
                </a:schemeClr>
              </a:solidFill>
              <a:latin typeface="Arial" panose="020B0604020202020204" pitchFamily="34" charset="0"/>
              <a:cs typeface="Arial" panose="020B0604020202020204" pitchFamily="34" charset="0"/>
            </a:endParaRPr>
          </a:p>
          <a:p>
            <a:r>
              <a:rPr lang="es-ES" sz="1200" b="1">
                <a:solidFill>
                  <a:srgbClr val="CF112D"/>
                </a:solidFill>
                <a:latin typeface="Arial" panose="020B0604020202020204" pitchFamily="34" charset="0"/>
                <a:cs typeface="Arial" panose="020B0604020202020204" pitchFamily="34" charset="0"/>
              </a:rPr>
              <a:t>SENSIBILIZAR </a:t>
            </a:r>
            <a:r>
              <a:rPr lang="es-ES" sz="1200">
                <a:solidFill>
                  <a:schemeClr val="tx1">
                    <a:lumMod val="85000"/>
                    <a:lumOff val="15000"/>
                  </a:schemeClr>
                </a:solidFill>
                <a:latin typeface="Arial" panose="020B0604020202020204" pitchFamily="34" charset="0"/>
                <a:cs typeface="Arial" panose="020B0604020202020204" pitchFamily="34" charset="0"/>
              </a:rPr>
              <a:t>ofreciendo dinámicas y otros materiales para sensibilizar en centros educativos, parroquias, etc.</a:t>
            </a:r>
          </a:p>
          <a:p>
            <a:endParaRPr lang="es-ES" sz="1200">
              <a:solidFill>
                <a:schemeClr val="tx1">
                  <a:lumMod val="85000"/>
                  <a:lumOff val="15000"/>
                </a:schemeClr>
              </a:solidFill>
              <a:latin typeface="Arial" panose="020B0604020202020204" pitchFamily="34" charset="0"/>
              <a:cs typeface="Arial" panose="020B0604020202020204" pitchFamily="34" charset="0"/>
            </a:endParaRPr>
          </a:p>
        </p:txBody>
      </p:sp>
      <p:pic>
        <p:nvPicPr>
          <p:cNvPr id="21" name="Imagen 20">
            <a:extLst>
              <a:ext uri="{FF2B5EF4-FFF2-40B4-BE49-F238E27FC236}">
                <a16:creationId xmlns:a16="http://schemas.microsoft.com/office/drawing/2014/main" id="{215B9CC8-E532-0A4B-9716-CA05FC55406C}"/>
              </a:ext>
            </a:extLst>
          </p:cNvPr>
          <p:cNvPicPr>
            <a:picLocks noChangeAspect="1"/>
          </p:cNvPicPr>
          <p:nvPr/>
        </p:nvPicPr>
        <p:blipFill>
          <a:blip r:embed="rId2"/>
          <a:stretch>
            <a:fillRect/>
          </a:stretch>
        </p:blipFill>
        <p:spPr>
          <a:xfrm>
            <a:off x="458959" y="1845494"/>
            <a:ext cx="139700" cy="1181100"/>
          </a:xfrm>
          <a:prstGeom prst="rect">
            <a:avLst/>
          </a:prstGeom>
        </p:spPr>
      </p:pic>
      <p:cxnSp>
        <p:nvCxnSpPr>
          <p:cNvPr id="5" name="Conector recto 4">
            <a:extLst>
              <a:ext uri="{FF2B5EF4-FFF2-40B4-BE49-F238E27FC236}">
                <a16:creationId xmlns:a16="http://schemas.microsoft.com/office/drawing/2014/main" id="{D7E6DD97-0CA0-8B45-AFBE-2080D8F30866}"/>
              </a:ext>
            </a:extLst>
          </p:cNvPr>
          <p:cNvCxnSpPr/>
          <p:nvPr/>
        </p:nvCxnSpPr>
        <p:spPr>
          <a:xfrm>
            <a:off x="3305060" y="495759"/>
            <a:ext cx="0" cy="4148867"/>
          </a:xfrm>
          <a:prstGeom prst="line">
            <a:avLst/>
          </a:prstGeom>
          <a:ln w="19050">
            <a:solidFill>
              <a:srgbClr val="A0C3C7"/>
            </a:solidFill>
            <a:prstDash val="sysDash"/>
          </a:ln>
        </p:spPr>
        <p:style>
          <a:lnRef idx="1">
            <a:schemeClr val="accent1"/>
          </a:lnRef>
          <a:fillRef idx="0">
            <a:schemeClr val="accent1"/>
          </a:fillRef>
          <a:effectRef idx="0">
            <a:schemeClr val="accent1"/>
          </a:effectRef>
          <a:fontRef idx="minor">
            <a:schemeClr val="tx1"/>
          </a:fontRef>
        </p:style>
      </p:cxnSp>
      <p:pic>
        <p:nvPicPr>
          <p:cNvPr id="20" name="Imagen 19">
            <a:extLst>
              <a:ext uri="{FF2B5EF4-FFF2-40B4-BE49-F238E27FC236}">
                <a16:creationId xmlns:a16="http://schemas.microsoft.com/office/drawing/2014/main" id="{632FCCE0-A632-E14C-A564-527CCD96337A}"/>
              </a:ext>
            </a:extLst>
          </p:cNvPr>
          <p:cNvPicPr>
            <a:picLocks noChangeAspect="1"/>
          </p:cNvPicPr>
          <p:nvPr/>
        </p:nvPicPr>
        <p:blipFill>
          <a:blip r:embed="rId3"/>
          <a:stretch>
            <a:fillRect/>
          </a:stretch>
        </p:blipFill>
        <p:spPr>
          <a:xfrm>
            <a:off x="3152737" y="509064"/>
            <a:ext cx="279400" cy="279400"/>
          </a:xfrm>
          <a:prstGeom prst="rect">
            <a:avLst/>
          </a:prstGeom>
        </p:spPr>
      </p:pic>
      <p:pic>
        <p:nvPicPr>
          <p:cNvPr id="22" name="Imagen 21">
            <a:extLst>
              <a:ext uri="{FF2B5EF4-FFF2-40B4-BE49-F238E27FC236}">
                <a16:creationId xmlns:a16="http://schemas.microsoft.com/office/drawing/2014/main" id="{42972E30-B73C-3D40-B7F1-19A68C547F46}"/>
              </a:ext>
            </a:extLst>
          </p:cNvPr>
          <p:cNvPicPr>
            <a:picLocks noChangeAspect="1"/>
          </p:cNvPicPr>
          <p:nvPr/>
        </p:nvPicPr>
        <p:blipFill>
          <a:blip r:embed="rId3"/>
          <a:stretch>
            <a:fillRect/>
          </a:stretch>
        </p:blipFill>
        <p:spPr>
          <a:xfrm>
            <a:off x="3165360" y="2396060"/>
            <a:ext cx="279400" cy="279400"/>
          </a:xfrm>
          <a:prstGeom prst="rect">
            <a:avLst/>
          </a:prstGeom>
        </p:spPr>
      </p:pic>
      <p:pic>
        <p:nvPicPr>
          <p:cNvPr id="23" name="Imagen 22">
            <a:extLst>
              <a:ext uri="{FF2B5EF4-FFF2-40B4-BE49-F238E27FC236}">
                <a16:creationId xmlns:a16="http://schemas.microsoft.com/office/drawing/2014/main" id="{60DEB291-CA47-D341-A8F3-C7D680AAD086}"/>
              </a:ext>
            </a:extLst>
          </p:cNvPr>
          <p:cNvPicPr>
            <a:picLocks noChangeAspect="1"/>
          </p:cNvPicPr>
          <p:nvPr/>
        </p:nvPicPr>
        <p:blipFill>
          <a:blip r:embed="rId3"/>
          <a:stretch>
            <a:fillRect/>
          </a:stretch>
        </p:blipFill>
        <p:spPr>
          <a:xfrm>
            <a:off x="3166344" y="3860572"/>
            <a:ext cx="279400" cy="279400"/>
          </a:xfrm>
          <a:prstGeom prst="rect">
            <a:avLst/>
          </a:prstGeom>
        </p:spPr>
      </p:pic>
    </p:spTree>
    <p:extLst>
      <p:ext uri="{BB962C8B-B14F-4D97-AF65-F5344CB8AC3E}">
        <p14:creationId xmlns:p14="http://schemas.microsoft.com/office/powerpoint/2010/main" val="3825393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FBC0CA22-F01D-674D-93F4-707D7E2BD535}"/>
              </a:ext>
            </a:extLst>
          </p:cNvPr>
          <p:cNvSpPr txBox="1"/>
          <p:nvPr/>
        </p:nvSpPr>
        <p:spPr>
          <a:xfrm>
            <a:off x="659246" y="479195"/>
            <a:ext cx="3648725" cy="2208297"/>
          </a:xfrm>
          <a:prstGeom prst="rect">
            <a:avLst/>
          </a:prstGeom>
          <a:noFill/>
        </p:spPr>
        <p:txBody>
          <a:bodyPr wrap="square" rtlCol="0">
            <a:spAutoFit/>
          </a:bodyPr>
          <a:lstStyle/>
          <a:p>
            <a:pPr>
              <a:lnSpc>
                <a:spcPts val="3340"/>
              </a:lnSpc>
            </a:pPr>
            <a:r>
              <a:rPr lang="es-ES" sz="3200" b="1">
                <a:latin typeface="Arial" panose="020B0604020202020204" pitchFamily="34" charset="0"/>
                <a:cs typeface="Arial" panose="020B0604020202020204" pitchFamily="34" charset="0"/>
              </a:rPr>
              <a:t>Materiales</a:t>
            </a:r>
            <a:br>
              <a:rPr lang="es-ES" sz="3200" b="1">
                <a:latin typeface="Arial" panose="020B0604020202020204" pitchFamily="34" charset="0"/>
                <a:cs typeface="Arial" panose="020B0604020202020204" pitchFamily="34" charset="0"/>
              </a:rPr>
            </a:br>
            <a:r>
              <a:rPr lang="es-ES" sz="3200" b="1">
                <a:latin typeface="Arial" panose="020B0604020202020204" pitchFamily="34" charset="0"/>
                <a:cs typeface="Arial" panose="020B0604020202020204" pitchFamily="34" charset="0"/>
              </a:rPr>
              <a:t>de la</a:t>
            </a:r>
            <a:br>
              <a:rPr lang="es-ES" sz="3200" b="1">
                <a:latin typeface="Arial" panose="020B0604020202020204" pitchFamily="34" charset="0"/>
                <a:cs typeface="Arial" panose="020B0604020202020204" pitchFamily="34" charset="0"/>
              </a:rPr>
            </a:br>
            <a:r>
              <a:rPr lang="es-ES" sz="3200" b="1">
                <a:latin typeface="Arial" panose="020B0604020202020204" pitchFamily="34" charset="0"/>
                <a:cs typeface="Arial" panose="020B0604020202020204" pitchFamily="34" charset="0"/>
              </a:rPr>
              <a:t>campaña</a:t>
            </a:r>
          </a:p>
          <a:p>
            <a:pPr>
              <a:lnSpc>
                <a:spcPts val="3340"/>
              </a:lnSpc>
            </a:pPr>
            <a:endParaRPr lang="es-ES" sz="3200" b="1">
              <a:latin typeface="Arial" panose="020B0604020202020204" pitchFamily="34" charset="0"/>
              <a:cs typeface="Arial" panose="020B0604020202020204" pitchFamily="34" charset="0"/>
            </a:endParaRPr>
          </a:p>
          <a:p>
            <a:pPr>
              <a:lnSpc>
                <a:spcPts val="3340"/>
              </a:lnSpc>
            </a:pPr>
            <a:endParaRPr lang="es-ES" sz="3200" b="1">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08D6EA07-D5C3-E24B-A69C-47C173569DB8}"/>
              </a:ext>
            </a:extLst>
          </p:cNvPr>
          <p:cNvSpPr txBox="1"/>
          <p:nvPr/>
        </p:nvSpPr>
        <p:spPr>
          <a:xfrm>
            <a:off x="3432137" y="438115"/>
            <a:ext cx="5381272" cy="4462760"/>
          </a:xfrm>
          <a:prstGeom prst="rect">
            <a:avLst/>
          </a:prstGeom>
          <a:noFill/>
        </p:spPr>
        <p:txBody>
          <a:bodyPr wrap="square" rtlCol="0">
            <a:spAutoFit/>
          </a:bodyPr>
          <a:lstStyle/>
          <a:p>
            <a:r>
              <a:rPr lang="es-ES" sz="1200" b="1">
                <a:solidFill>
                  <a:srgbClr val="CF112D"/>
                </a:solidFill>
                <a:latin typeface="Arial" panose="020B0604020202020204" pitchFamily="34" charset="0"/>
                <a:cs typeface="Arial" panose="020B0604020202020204" pitchFamily="34" charset="0"/>
              </a:rPr>
              <a:t>ESPACIO WEB</a:t>
            </a:r>
            <a:r>
              <a:rPr lang="es-ES" sz="1200">
                <a:solidFill>
                  <a:schemeClr val="tx1">
                    <a:lumMod val="85000"/>
                    <a:lumOff val="15000"/>
                  </a:schemeClr>
                </a:solidFill>
                <a:latin typeface="Arial" panose="020B0604020202020204" pitchFamily="34" charset="0"/>
                <a:cs typeface="Arial" panose="020B0604020202020204" pitchFamily="34" charset="0"/>
              </a:rPr>
              <a:t>, donde ver y descargar los materiales de la campaña</a:t>
            </a:r>
          </a:p>
          <a:p>
            <a:r>
              <a:rPr lang="es-ES" sz="1600">
                <a:hlinkClick r:id="rId2"/>
              </a:rPr>
              <a:t>CAMPAÑA DE PERSONAS SIN HOGAR 2024 | Caritas Madrid</a:t>
            </a:r>
            <a:endParaRPr lang="es-ES" sz="1200">
              <a:solidFill>
                <a:schemeClr val="tx1">
                  <a:lumMod val="85000"/>
                  <a:lumOff val="15000"/>
                </a:schemeClr>
              </a:solidFill>
              <a:latin typeface="Arial" panose="020B0604020202020204" pitchFamily="34" charset="0"/>
              <a:cs typeface="Arial" panose="020B0604020202020204" pitchFamily="34" charset="0"/>
            </a:endParaRPr>
          </a:p>
          <a:p>
            <a:endParaRPr lang="es-ES" sz="1200" b="1">
              <a:solidFill>
                <a:srgbClr val="CF112D"/>
              </a:solidFill>
              <a:latin typeface="Arial" panose="020B0604020202020204" pitchFamily="34" charset="0"/>
              <a:cs typeface="Arial" panose="020B0604020202020204" pitchFamily="34" charset="0"/>
            </a:endParaRPr>
          </a:p>
          <a:p>
            <a:endParaRPr lang="es-ES" sz="1200" b="1">
              <a:solidFill>
                <a:srgbClr val="CF112D"/>
              </a:solidFill>
              <a:latin typeface="Arial" panose="020B0604020202020204" pitchFamily="34" charset="0"/>
              <a:cs typeface="Arial" panose="020B0604020202020204" pitchFamily="34" charset="0"/>
            </a:endParaRPr>
          </a:p>
          <a:p>
            <a:endParaRPr lang="es-ES" sz="1200" b="1">
              <a:solidFill>
                <a:srgbClr val="CF112D"/>
              </a:solidFill>
              <a:latin typeface="Arial" panose="020B0604020202020204" pitchFamily="34" charset="0"/>
              <a:cs typeface="Arial" panose="020B0604020202020204" pitchFamily="34" charset="0"/>
            </a:endParaRPr>
          </a:p>
          <a:p>
            <a:endParaRPr lang="es-ES" sz="1200" b="1">
              <a:solidFill>
                <a:srgbClr val="CF112D"/>
              </a:solidFill>
              <a:latin typeface="Arial" panose="020B0604020202020204" pitchFamily="34" charset="0"/>
              <a:cs typeface="Arial" panose="020B0604020202020204" pitchFamily="34" charset="0"/>
            </a:endParaRPr>
          </a:p>
          <a:p>
            <a:r>
              <a:rPr lang="es-ES" sz="1200" b="1">
                <a:solidFill>
                  <a:srgbClr val="CF112D"/>
                </a:solidFill>
                <a:latin typeface="Arial" panose="020B0604020202020204" pitchFamily="34" charset="0"/>
                <a:cs typeface="Arial" panose="020B0604020202020204" pitchFamily="34" charset="0"/>
              </a:rPr>
              <a:t>GUÍA DE CAMPAÑA</a:t>
            </a:r>
            <a:r>
              <a:rPr lang="es-ES" sz="1200">
                <a:solidFill>
                  <a:schemeClr val="tx1">
                    <a:lumMod val="85000"/>
                    <a:lumOff val="15000"/>
                  </a:schemeClr>
                </a:solidFill>
                <a:latin typeface="Arial" panose="020B0604020202020204" pitchFamily="34" charset="0"/>
                <a:cs typeface="Arial" panose="020B0604020202020204" pitchFamily="34" charset="0"/>
              </a:rPr>
              <a:t> 2024. </a:t>
            </a:r>
          </a:p>
          <a:p>
            <a:endParaRPr lang="es-ES" sz="1200" b="1">
              <a:solidFill>
                <a:srgbClr val="CF112D"/>
              </a:solidFill>
              <a:latin typeface="Arial" panose="020B0604020202020204" pitchFamily="34" charset="0"/>
              <a:cs typeface="Arial" panose="020B0604020202020204" pitchFamily="34" charset="0"/>
            </a:endParaRPr>
          </a:p>
          <a:p>
            <a:endParaRPr lang="es-ES" sz="1200" b="1">
              <a:solidFill>
                <a:srgbClr val="CF112D"/>
              </a:solidFill>
              <a:latin typeface="Arial" panose="020B0604020202020204" pitchFamily="34" charset="0"/>
              <a:cs typeface="Arial" panose="020B0604020202020204" pitchFamily="34" charset="0"/>
            </a:endParaRPr>
          </a:p>
          <a:p>
            <a:r>
              <a:rPr lang="es-ES" sz="1200" b="1">
                <a:solidFill>
                  <a:srgbClr val="CF112D"/>
                </a:solidFill>
                <a:latin typeface="Arial" panose="020B0604020202020204" pitchFamily="34" charset="0"/>
                <a:cs typeface="Arial" panose="020B0604020202020204" pitchFamily="34" charset="0"/>
              </a:rPr>
              <a:t>CARTEL, FOLLETOS Y MERCHANDAISING</a:t>
            </a:r>
            <a:endParaRPr lang="es-ES" sz="1200">
              <a:solidFill>
                <a:schemeClr val="tx1">
                  <a:lumMod val="85000"/>
                  <a:lumOff val="15000"/>
                </a:schemeClr>
              </a:solidFill>
              <a:latin typeface="Arial" panose="020B0604020202020204" pitchFamily="34" charset="0"/>
              <a:cs typeface="Arial" panose="020B0604020202020204" pitchFamily="34" charset="0"/>
            </a:endParaRPr>
          </a:p>
          <a:p>
            <a:endParaRPr lang="es-ES" sz="1200">
              <a:solidFill>
                <a:schemeClr val="tx1">
                  <a:lumMod val="85000"/>
                  <a:lumOff val="15000"/>
                </a:schemeClr>
              </a:solidFill>
              <a:latin typeface="Arial" panose="020B0604020202020204" pitchFamily="34" charset="0"/>
              <a:cs typeface="Arial" panose="020B0604020202020204" pitchFamily="34" charset="0"/>
            </a:endParaRPr>
          </a:p>
          <a:p>
            <a:endParaRPr lang="es-ES" sz="1200" b="1">
              <a:solidFill>
                <a:srgbClr val="CF112D"/>
              </a:solidFill>
              <a:latin typeface="Arial" panose="020B0604020202020204" pitchFamily="34" charset="0"/>
              <a:cs typeface="Arial" panose="020B0604020202020204" pitchFamily="34" charset="0"/>
            </a:endParaRPr>
          </a:p>
          <a:p>
            <a:r>
              <a:rPr lang="es-ES" sz="1200" b="1">
                <a:solidFill>
                  <a:srgbClr val="CF112D"/>
                </a:solidFill>
                <a:latin typeface="Arial" panose="020B0604020202020204" pitchFamily="34" charset="0"/>
                <a:cs typeface="Arial" panose="020B0604020202020204" pitchFamily="34" charset="0"/>
              </a:rPr>
              <a:t>VÍDEO</a:t>
            </a:r>
            <a:r>
              <a:rPr lang="es-ES" sz="1200">
                <a:solidFill>
                  <a:schemeClr val="tx1">
                    <a:lumMod val="85000"/>
                    <a:lumOff val="15000"/>
                  </a:schemeClr>
                </a:solidFill>
                <a:latin typeface="Arial" panose="020B0604020202020204" pitchFamily="34" charset="0"/>
                <a:cs typeface="Arial" panose="020B0604020202020204" pitchFamily="34" charset="0"/>
              </a:rPr>
              <a:t> de campaña de Cáritas Madrid</a:t>
            </a:r>
          </a:p>
          <a:p>
            <a:endParaRPr lang="es-ES" sz="1200" b="1">
              <a:solidFill>
                <a:srgbClr val="CF112D"/>
              </a:solidFill>
              <a:latin typeface="Arial" panose="020B0604020202020204" pitchFamily="34" charset="0"/>
              <a:cs typeface="Arial" panose="020B0604020202020204" pitchFamily="34" charset="0"/>
            </a:endParaRPr>
          </a:p>
          <a:p>
            <a:endParaRPr lang="es-ES" sz="1200" b="1">
              <a:solidFill>
                <a:srgbClr val="CF112D"/>
              </a:solidFill>
              <a:latin typeface="Arial" panose="020B0604020202020204" pitchFamily="34" charset="0"/>
              <a:cs typeface="Arial" panose="020B0604020202020204" pitchFamily="34" charset="0"/>
            </a:endParaRPr>
          </a:p>
          <a:p>
            <a:r>
              <a:rPr lang="es-ES" sz="1200" b="1">
                <a:solidFill>
                  <a:srgbClr val="CF112D"/>
                </a:solidFill>
                <a:latin typeface="Arial" panose="020B0604020202020204" pitchFamily="34" charset="0"/>
                <a:cs typeface="Arial" panose="020B0604020202020204" pitchFamily="34" charset="0"/>
              </a:rPr>
              <a:t>DOCUMENTOS DE REFERENCIA</a:t>
            </a:r>
          </a:p>
          <a:p>
            <a:r>
              <a:rPr lang="es-ES" sz="1200">
                <a:solidFill>
                  <a:schemeClr val="tx1">
                    <a:lumMod val="85000"/>
                    <a:lumOff val="15000"/>
                  </a:schemeClr>
                </a:solidFill>
                <a:latin typeface="Arial" panose="020B0604020202020204" pitchFamily="34" charset="0"/>
                <a:cs typeface="Arial" panose="020B0604020202020204" pitchFamily="34" charset="0"/>
              </a:rPr>
              <a:t>Informes de FACIAM</a:t>
            </a:r>
          </a:p>
          <a:p>
            <a:endParaRPr lang="es-ES" sz="1200">
              <a:solidFill>
                <a:schemeClr val="tx1">
                  <a:lumMod val="85000"/>
                  <a:lumOff val="15000"/>
                </a:schemeClr>
              </a:solidFill>
              <a:latin typeface="Arial" panose="020B0604020202020204" pitchFamily="34" charset="0"/>
              <a:cs typeface="Arial" panose="020B0604020202020204" pitchFamily="34" charset="0"/>
            </a:endParaRPr>
          </a:p>
          <a:p>
            <a:endParaRPr lang="es-ES" sz="1200" b="1">
              <a:solidFill>
                <a:srgbClr val="CF112D"/>
              </a:solidFill>
              <a:latin typeface="Arial" panose="020B0604020202020204" pitchFamily="34" charset="0"/>
              <a:cs typeface="Arial" panose="020B0604020202020204" pitchFamily="34" charset="0"/>
            </a:endParaRPr>
          </a:p>
          <a:p>
            <a:r>
              <a:rPr lang="es-ES" sz="1200" b="1">
                <a:solidFill>
                  <a:srgbClr val="CF112D"/>
                </a:solidFill>
                <a:latin typeface="Arial" panose="020B0604020202020204" pitchFamily="34" charset="0"/>
                <a:cs typeface="Arial" panose="020B0604020202020204" pitchFamily="34" charset="0"/>
              </a:rPr>
              <a:t>MATERIALES DE APOYO Y TRABAJO</a:t>
            </a:r>
            <a:endParaRPr lang="es-ES" sz="1200">
              <a:solidFill>
                <a:schemeClr val="tx1">
                  <a:lumMod val="85000"/>
                  <a:lumOff val="1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sz="1000">
                <a:solidFill>
                  <a:schemeClr val="tx1">
                    <a:lumMod val="85000"/>
                    <a:lumOff val="15000"/>
                  </a:schemeClr>
                </a:solidFill>
                <a:latin typeface="Arial" panose="020B0604020202020204" pitchFamily="34" charset="0"/>
                <a:cs typeface="Arial" panose="020B0604020202020204" pitchFamily="34" charset="0"/>
              </a:rPr>
              <a:t>MATERIAL: TALLER DE SIN HOGAR</a:t>
            </a:r>
          </a:p>
          <a:p>
            <a:pPr marL="171450" indent="-171450">
              <a:buFont typeface="Arial" panose="020B0604020202020204" pitchFamily="34" charset="0"/>
              <a:buChar char="•"/>
            </a:pPr>
            <a:r>
              <a:rPr lang="es-ES" sz="1000">
                <a:solidFill>
                  <a:schemeClr val="tx1">
                    <a:lumMod val="85000"/>
                    <a:lumOff val="15000"/>
                  </a:schemeClr>
                </a:solidFill>
                <a:latin typeface="Arial" panose="020B0604020202020204" pitchFamily="34" charset="0"/>
                <a:cs typeface="Arial" panose="020B0604020202020204" pitchFamily="34" charset="0"/>
              </a:rPr>
              <a:t>DINÁMICA PARA TRABAJAR POR GRUPOS</a:t>
            </a:r>
          </a:p>
          <a:p>
            <a:pPr marL="171450" indent="-171450">
              <a:buFont typeface="Arial" panose="020B0604020202020204" pitchFamily="34" charset="0"/>
              <a:buChar char="•"/>
            </a:pPr>
            <a:r>
              <a:rPr lang="es-ES" sz="1000">
                <a:solidFill>
                  <a:schemeClr val="tx1">
                    <a:lumMod val="85000"/>
                    <a:lumOff val="15000"/>
                  </a:schemeClr>
                </a:solidFill>
                <a:latin typeface="Arial" panose="020B0604020202020204" pitchFamily="34" charset="0"/>
                <a:cs typeface="Arial" panose="020B0604020202020204" pitchFamily="34" charset="0"/>
              </a:rPr>
              <a:t>TRÍPTICO</a:t>
            </a:r>
          </a:p>
          <a:p>
            <a:pPr marL="171450" indent="-171450">
              <a:buFont typeface="Arial" panose="020B0604020202020204" pitchFamily="34" charset="0"/>
              <a:buChar char="•"/>
            </a:pPr>
            <a:r>
              <a:rPr lang="es-ES" sz="1000">
                <a:solidFill>
                  <a:schemeClr val="tx1">
                    <a:lumMod val="85000"/>
                    <a:lumOff val="15000"/>
                  </a:schemeClr>
                </a:solidFill>
                <a:latin typeface="Arial" panose="020B0604020202020204" pitchFamily="34" charset="0"/>
                <a:cs typeface="Arial" panose="020B0604020202020204" pitchFamily="34" charset="0"/>
              </a:rPr>
              <a:t>PRESENTACIÓN EN POWERPOINT NSH 2024</a:t>
            </a:r>
          </a:p>
        </p:txBody>
      </p:sp>
      <p:pic>
        <p:nvPicPr>
          <p:cNvPr id="21" name="Imagen 20">
            <a:extLst>
              <a:ext uri="{FF2B5EF4-FFF2-40B4-BE49-F238E27FC236}">
                <a16:creationId xmlns:a16="http://schemas.microsoft.com/office/drawing/2014/main" id="{215B9CC8-E532-0A4B-9716-CA05FC55406C}"/>
              </a:ext>
            </a:extLst>
          </p:cNvPr>
          <p:cNvPicPr>
            <a:picLocks noChangeAspect="1"/>
          </p:cNvPicPr>
          <p:nvPr/>
        </p:nvPicPr>
        <p:blipFill>
          <a:blip r:embed="rId3"/>
          <a:stretch>
            <a:fillRect/>
          </a:stretch>
        </p:blipFill>
        <p:spPr>
          <a:xfrm>
            <a:off x="458959" y="549033"/>
            <a:ext cx="139700" cy="1181100"/>
          </a:xfrm>
          <a:prstGeom prst="rect">
            <a:avLst/>
          </a:prstGeom>
        </p:spPr>
      </p:pic>
      <p:cxnSp>
        <p:nvCxnSpPr>
          <p:cNvPr id="5" name="Conector recto 4">
            <a:extLst>
              <a:ext uri="{FF2B5EF4-FFF2-40B4-BE49-F238E27FC236}">
                <a16:creationId xmlns:a16="http://schemas.microsoft.com/office/drawing/2014/main" id="{D7E6DD97-0CA0-8B45-AFBE-2080D8F30866}"/>
              </a:ext>
            </a:extLst>
          </p:cNvPr>
          <p:cNvCxnSpPr/>
          <p:nvPr/>
        </p:nvCxnSpPr>
        <p:spPr>
          <a:xfrm>
            <a:off x="3305060" y="441330"/>
            <a:ext cx="0" cy="4461831"/>
          </a:xfrm>
          <a:prstGeom prst="line">
            <a:avLst/>
          </a:prstGeom>
          <a:ln w="19050">
            <a:solidFill>
              <a:srgbClr val="A0C3C7"/>
            </a:solidFill>
            <a:prstDash val="sysDash"/>
          </a:ln>
        </p:spPr>
        <p:style>
          <a:lnRef idx="1">
            <a:schemeClr val="accent1"/>
          </a:lnRef>
          <a:fillRef idx="0">
            <a:schemeClr val="accent1"/>
          </a:fillRef>
          <a:effectRef idx="0">
            <a:schemeClr val="accent1"/>
          </a:effectRef>
          <a:fontRef idx="minor">
            <a:schemeClr val="tx1"/>
          </a:fontRef>
        </p:style>
      </p:cxnSp>
      <p:pic>
        <p:nvPicPr>
          <p:cNvPr id="20" name="Imagen 19">
            <a:extLst>
              <a:ext uri="{FF2B5EF4-FFF2-40B4-BE49-F238E27FC236}">
                <a16:creationId xmlns:a16="http://schemas.microsoft.com/office/drawing/2014/main" id="{632FCCE0-A632-E14C-A564-527CCD96337A}"/>
              </a:ext>
            </a:extLst>
          </p:cNvPr>
          <p:cNvPicPr>
            <a:picLocks noChangeAspect="1"/>
          </p:cNvPicPr>
          <p:nvPr/>
        </p:nvPicPr>
        <p:blipFill>
          <a:blip r:embed="rId4"/>
          <a:stretch>
            <a:fillRect/>
          </a:stretch>
        </p:blipFill>
        <p:spPr>
          <a:xfrm>
            <a:off x="3152737" y="454635"/>
            <a:ext cx="279400" cy="279400"/>
          </a:xfrm>
          <a:prstGeom prst="rect">
            <a:avLst/>
          </a:prstGeom>
        </p:spPr>
      </p:pic>
      <p:pic>
        <p:nvPicPr>
          <p:cNvPr id="22" name="Imagen 21">
            <a:extLst>
              <a:ext uri="{FF2B5EF4-FFF2-40B4-BE49-F238E27FC236}">
                <a16:creationId xmlns:a16="http://schemas.microsoft.com/office/drawing/2014/main" id="{42972E30-B73C-3D40-B7F1-19A68C547F46}"/>
              </a:ext>
            </a:extLst>
          </p:cNvPr>
          <p:cNvPicPr>
            <a:picLocks noChangeAspect="1"/>
          </p:cNvPicPr>
          <p:nvPr/>
        </p:nvPicPr>
        <p:blipFill>
          <a:blip r:embed="rId4"/>
          <a:stretch>
            <a:fillRect/>
          </a:stretch>
        </p:blipFill>
        <p:spPr>
          <a:xfrm>
            <a:off x="3165360" y="1570036"/>
            <a:ext cx="279400" cy="279400"/>
          </a:xfrm>
          <a:prstGeom prst="rect">
            <a:avLst/>
          </a:prstGeom>
        </p:spPr>
      </p:pic>
      <p:pic>
        <p:nvPicPr>
          <p:cNvPr id="23" name="Imagen 22">
            <a:extLst>
              <a:ext uri="{FF2B5EF4-FFF2-40B4-BE49-F238E27FC236}">
                <a16:creationId xmlns:a16="http://schemas.microsoft.com/office/drawing/2014/main" id="{60DEB291-CA47-D341-A8F3-C7D680AAD086}"/>
              </a:ext>
            </a:extLst>
          </p:cNvPr>
          <p:cNvPicPr>
            <a:picLocks noChangeAspect="1"/>
          </p:cNvPicPr>
          <p:nvPr/>
        </p:nvPicPr>
        <p:blipFill>
          <a:blip r:embed="rId4"/>
          <a:stretch>
            <a:fillRect/>
          </a:stretch>
        </p:blipFill>
        <p:spPr>
          <a:xfrm>
            <a:off x="3185848" y="2102215"/>
            <a:ext cx="279400" cy="279400"/>
          </a:xfrm>
          <a:prstGeom prst="rect">
            <a:avLst/>
          </a:prstGeom>
        </p:spPr>
      </p:pic>
      <p:pic>
        <p:nvPicPr>
          <p:cNvPr id="14" name="Imagen 13">
            <a:extLst>
              <a:ext uri="{FF2B5EF4-FFF2-40B4-BE49-F238E27FC236}">
                <a16:creationId xmlns:a16="http://schemas.microsoft.com/office/drawing/2014/main" id="{197E57B4-7581-BE4B-BEE3-276A5C11B4BF}"/>
              </a:ext>
            </a:extLst>
          </p:cNvPr>
          <p:cNvPicPr>
            <a:picLocks noChangeAspect="1"/>
          </p:cNvPicPr>
          <p:nvPr/>
        </p:nvPicPr>
        <p:blipFill>
          <a:blip r:embed="rId4"/>
          <a:stretch>
            <a:fillRect/>
          </a:stretch>
        </p:blipFill>
        <p:spPr>
          <a:xfrm>
            <a:off x="3152737" y="2692765"/>
            <a:ext cx="279400" cy="279400"/>
          </a:xfrm>
          <a:prstGeom prst="rect">
            <a:avLst/>
          </a:prstGeom>
        </p:spPr>
      </p:pic>
      <p:pic>
        <p:nvPicPr>
          <p:cNvPr id="2" name="Imagen 1">
            <a:extLst>
              <a:ext uri="{FF2B5EF4-FFF2-40B4-BE49-F238E27FC236}">
                <a16:creationId xmlns:a16="http://schemas.microsoft.com/office/drawing/2014/main" id="{DFDD1AAE-2479-D4AF-45C8-937CA8BA7CB5}"/>
              </a:ext>
            </a:extLst>
          </p:cNvPr>
          <p:cNvPicPr>
            <a:picLocks noChangeAspect="1"/>
          </p:cNvPicPr>
          <p:nvPr/>
        </p:nvPicPr>
        <p:blipFill>
          <a:blip r:embed="rId4"/>
          <a:stretch>
            <a:fillRect/>
          </a:stretch>
        </p:blipFill>
        <p:spPr>
          <a:xfrm>
            <a:off x="3152737" y="3388402"/>
            <a:ext cx="279400" cy="279400"/>
          </a:xfrm>
          <a:prstGeom prst="rect">
            <a:avLst/>
          </a:prstGeom>
        </p:spPr>
      </p:pic>
      <p:pic>
        <p:nvPicPr>
          <p:cNvPr id="4" name="Imagen 3">
            <a:extLst>
              <a:ext uri="{FF2B5EF4-FFF2-40B4-BE49-F238E27FC236}">
                <a16:creationId xmlns:a16="http://schemas.microsoft.com/office/drawing/2014/main" id="{5AAA1061-26BC-5496-8A76-DA4C79382011}"/>
              </a:ext>
            </a:extLst>
          </p:cNvPr>
          <p:cNvPicPr>
            <a:picLocks noChangeAspect="1"/>
          </p:cNvPicPr>
          <p:nvPr/>
        </p:nvPicPr>
        <p:blipFill>
          <a:blip r:embed="rId5"/>
          <a:srcRect l="76722" t="12969" r="16096" b="59816"/>
          <a:stretch/>
        </p:blipFill>
        <p:spPr>
          <a:xfrm>
            <a:off x="455860" y="2037767"/>
            <a:ext cx="1831012" cy="2813119"/>
          </a:xfrm>
          <a:prstGeom prst="rect">
            <a:avLst/>
          </a:prstGeom>
        </p:spPr>
      </p:pic>
    </p:spTree>
    <p:extLst>
      <p:ext uri="{BB962C8B-B14F-4D97-AF65-F5344CB8AC3E}">
        <p14:creationId xmlns:p14="http://schemas.microsoft.com/office/powerpoint/2010/main" val="4147095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FBC0CA22-F01D-674D-93F4-707D7E2BD535}"/>
              </a:ext>
            </a:extLst>
          </p:cNvPr>
          <p:cNvSpPr txBox="1"/>
          <p:nvPr/>
        </p:nvSpPr>
        <p:spPr>
          <a:xfrm>
            <a:off x="478185" y="363511"/>
            <a:ext cx="3383386" cy="515526"/>
          </a:xfrm>
          <a:prstGeom prst="rect">
            <a:avLst/>
          </a:prstGeom>
          <a:noFill/>
        </p:spPr>
        <p:txBody>
          <a:bodyPr wrap="square" rtlCol="0">
            <a:spAutoFit/>
          </a:bodyPr>
          <a:lstStyle/>
          <a:p>
            <a:pPr>
              <a:lnSpc>
                <a:spcPts val="3340"/>
              </a:lnSpc>
            </a:pPr>
            <a:r>
              <a:rPr lang="es-ES" sz="3200" b="1">
                <a:latin typeface="Arial" panose="020B0604020202020204" pitchFamily="34" charset="0"/>
                <a:cs typeface="Arial" panose="020B0604020202020204" pitchFamily="34" charset="0"/>
              </a:rPr>
              <a:t>Oración</a:t>
            </a:r>
          </a:p>
        </p:txBody>
      </p:sp>
      <p:sp>
        <p:nvSpPr>
          <p:cNvPr id="19" name="CuadroTexto 18">
            <a:extLst>
              <a:ext uri="{FF2B5EF4-FFF2-40B4-BE49-F238E27FC236}">
                <a16:creationId xmlns:a16="http://schemas.microsoft.com/office/drawing/2014/main" id="{08D6EA07-D5C3-E24B-A69C-47C173569DB8}"/>
              </a:ext>
            </a:extLst>
          </p:cNvPr>
          <p:cNvSpPr txBox="1"/>
          <p:nvPr/>
        </p:nvSpPr>
        <p:spPr>
          <a:xfrm>
            <a:off x="2283115" y="440999"/>
            <a:ext cx="6085279" cy="4370427"/>
          </a:xfrm>
          <a:prstGeom prst="rect">
            <a:avLst/>
          </a:prstGeom>
          <a:noFill/>
        </p:spPr>
        <p:txBody>
          <a:bodyPr wrap="square" lIns="91440" tIns="45720" rIns="91440" bIns="45720" rtlCol="0" anchor="t">
            <a:spAutoFit/>
          </a:bodyPr>
          <a:lstStyle/>
          <a:p>
            <a:r>
              <a:rPr lang="es-ES" sz="1200">
                <a:latin typeface="Arial"/>
                <a:cs typeface="Arial"/>
              </a:rPr>
              <a:t>Escucha nuestra oración de hoy por todas las mujeres y hombres, niños y niñas que no tienen hogar.</a:t>
            </a:r>
          </a:p>
          <a:p>
            <a:endParaRPr lang="es-ES" sz="1200">
              <a:latin typeface="Arial"/>
              <a:cs typeface="Arial"/>
            </a:endParaRPr>
          </a:p>
          <a:p>
            <a:r>
              <a:rPr lang="es-ES" sz="1200">
                <a:latin typeface="Arial"/>
                <a:cs typeface="Arial"/>
              </a:rPr>
              <a:t>Por aquellos que duermen bajo los puentes, en los bancos del parque, en los portales o estaciones de autobús.</a:t>
            </a:r>
          </a:p>
          <a:p>
            <a:endParaRPr lang="es-ES" sz="1200">
              <a:latin typeface="Arial"/>
              <a:cs typeface="Arial"/>
            </a:endParaRPr>
          </a:p>
          <a:p>
            <a:r>
              <a:rPr lang="es-ES" sz="1200">
                <a:latin typeface="Arial"/>
                <a:cs typeface="Arial"/>
              </a:rPr>
              <a:t>Por aquellos que sólo pueden encontrar un refugio para pasar la noche, pero que deben deambular durante el día. Por las familias rotas porque no podían darse el lujo de pagar el alquiler.</a:t>
            </a:r>
          </a:p>
          <a:p>
            <a:endParaRPr lang="es-ES" sz="1200">
              <a:latin typeface="Arial"/>
              <a:cs typeface="Arial"/>
            </a:endParaRPr>
          </a:p>
          <a:p>
            <a:r>
              <a:rPr lang="es-ES" sz="1200">
                <a:latin typeface="Arial"/>
                <a:cs typeface="Arial"/>
              </a:rPr>
              <a:t>Por aquellos que no tienen familiares o amigos que pueden recibirles.</a:t>
            </a:r>
          </a:p>
          <a:p>
            <a:endParaRPr lang="es-ES" sz="1200">
              <a:latin typeface="Arial"/>
              <a:cs typeface="Arial"/>
            </a:endParaRPr>
          </a:p>
          <a:p>
            <a:r>
              <a:rPr lang="es-ES" sz="1200">
                <a:latin typeface="Arial"/>
                <a:cs typeface="Arial"/>
              </a:rPr>
              <a:t>Por aquellos que no tienen un lugar para mantener las posesiones que les recuerden quiénes son.</a:t>
            </a:r>
          </a:p>
          <a:p>
            <a:endParaRPr lang="es-ES" sz="1200">
              <a:latin typeface="Arial"/>
              <a:cs typeface="Arial"/>
            </a:endParaRPr>
          </a:p>
          <a:p>
            <a:r>
              <a:rPr lang="es-ES" sz="1200">
                <a:latin typeface="Arial"/>
                <a:cs typeface="Arial"/>
              </a:rPr>
              <a:t>Por los que tienen miedo y no tienen esperanza.</a:t>
            </a:r>
          </a:p>
          <a:p>
            <a:endParaRPr lang="es-ES" sz="1200">
              <a:latin typeface="Arial"/>
              <a:cs typeface="Arial"/>
            </a:endParaRPr>
          </a:p>
          <a:p>
            <a:r>
              <a:rPr lang="es-ES" sz="1200">
                <a:latin typeface="Arial"/>
                <a:cs typeface="Arial"/>
              </a:rPr>
              <a:t>Ayúdanos a ver Tu rostro en los ojos de cada persona sin hogar que encontremos, para que podamos ser fortalecidos a través de la palabra y de las obras, y a través de los medios que tenemos, para traer justicia y paz a los que no tienen hogar.</a:t>
            </a:r>
          </a:p>
          <a:p>
            <a:endParaRPr lang="es-ES" sz="1400"/>
          </a:p>
          <a:p>
            <a:r>
              <a:rPr lang="es-ES" sz="1400"/>
              <a:t>Amén.</a:t>
            </a:r>
          </a:p>
          <a:p>
            <a:r>
              <a:rPr lang="es-ES" sz="1000"/>
              <a:t>(Adaptación de Carol </a:t>
            </a:r>
            <a:r>
              <a:rPr lang="es-ES" sz="1000" err="1"/>
              <a:t>Penner</a:t>
            </a:r>
            <a:r>
              <a:rPr lang="es-ES" sz="1000"/>
              <a:t>, </a:t>
            </a:r>
            <a:r>
              <a:rPr lang="es-ES" sz="1000" err="1"/>
              <a:t>Mennonite</a:t>
            </a:r>
            <a:r>
              <a:rPr lang="es-ES" sz="1000"/>
              <a:t> Central </a:t>
            </a:r>
            <a:r>
              <a:rPr lang="es-ES" sz="1000" err="1"/>
              <a:t>Committee</a:t>
            </a:r>
            <a:r>
              <a:rPr lang="es-ES" sz="1000"/>
              <a:t> </a:t>
            </a:r>
            <a:r>
              <a:rPr lang="es-ES" sz="1000" err="1"/>
              <a:t>Canada</a:t>
            </a:r>
            <a:r>
              <a:rPr lang="es-ES" sz="1000"/>
              <a:t>, 2009.)</a:t>
            </a:r>
            <a:endParaRPr lang="es-ES" sz="800" b="1">
              <a:solidFill>
                <a:srgbClr val="CF112D"/>
              </a:solidFill>
              <a:latin typeface="Arial" panose="020B0604020202020204" pitchFamily="34" charset="0"/>
              <a:cs typeface="Arial" panose="020B0604020202020204" pitchFamily="34" charset="0"/>
            </a:endParaRPr>
          </a:p>
        </p:txBody>
      </p:sp>
      <p:pic>
        <p:nvPicPr>
          <p:cNvPr id="21" name="Imagen 20">
            <a:extLst>
              <a:ext uri="{FF2B5EF4-FFF2-40B4-BE49-F238E27FC236}">
                <a16:creationId xmlns:a16="http://schemas.microsoft.com/office/drawing/2014/main" id="{215B9CC8-E532-0A4B-9716-CA05FC55406C}"/>
              </a:ext>
            </a:extLst>
          </p:cNvPr>
          <p:cNvPicPr>
            <a:picLocks noChangeAspect="1"/>
          </p:cNvPicPr>
          <p:nvPr/>
        </p:nvPicPr>
        <p:blipFill>
          <a:blip r:embed="rId2"/>
          <a:stretch>
            <a:fillRect/>
          </a:stretch>
        </p:blipFill>
        <p:spPr>
          <a:xfrm>
            <a:off x="284057" y="363511"/>
            <a:ext cx="139700" cy="1181100"/>
          </a:xfrm>
          <a:prstGeom prst="rect">
            <a:avLst/>
          </a:prstGeom>
        </p:spPr>
      </p:pic>
      <p:pic>
        <p:nvPicPr>
          <p:cNvPr id="3" name="Imagen 2" descr="Una persona sentado en una banqueta&#10;&#10;Descripción generada automáticamente con confianza baja">
            <a:extLst>
              <a:ext uri="{FF2B5EF4-FFF2-40B4-BE49-F238E27FC236}">
                <a16:creationId xmlns:a16="http://schemas.microsoft.com/office/drawing/2014/main" id="{A1F2451D-BDA6-5772-AA35-0B5F9DEC45E9}"/>
              </a:ext>
            </a:extLst>
          </p:cNvPr>
          <p:cNvPicPr>
            <a:picLocks noChangeAspect="1"/>
          </p:cNvPicPr>
          <p:nvPr/>
        </p:nvPicPr>
        <p:blipFill rotWithShape="1">
          <a:blip r:embed="rId3"/>
          <a:srcRect l="34215" b="24092"/>
          <a:stretch/>
        </p:blipFill>
        <p:spPr>
          <a:xfrm>
            <a:off x="519769" y="879038"/>
            <a:ext cx="1713908" cy="2633420"/>
          </a:xfrm>
          <a:prstGeom prst="rect">
            <a:avLst/>
          </a:prstGeom>
        </p:spPr>
      </p:pic>
    </p:spTree>
    <p:extLst>
      <p:ext uri="{BB962C8B-B14F-4D97-AF65-F5344CB8AC3E}">
        <p14:creationId xmlns:p14="http://schemas.microsoft.com/office/powerpoint/2010/main" val="3350430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FBC0CA22-F01D-674D-93F4-707D7E2BD535}"/>
              </a:ext>
            </a:extLst>
          </p:cNvPr>
          <p:cNvSpPr txBox="1"/>
          <p:nvPr/>
        </p:nvSpPr>
        <p:spPr>
          <a:xfrm>
            <a:off x="659246" y="1714424"/>
            <a:ext cx="3648725" cy="2208297"/>
          </a:xfrm>
          <a:prstGeom prst="rect">
            <a:avLst/>
          </a:prstGeom>
          <a:noFill/>
        </p:spPr>
        <p:txBody>
          <a:bodyPr wrap="square" rtlCol="0">
            <a:spAutoFit/>
          </a:bodyPr>
          <a:lstStyle/>
          <a:p>
            <a:pPr>
              <a:lnSpc>
                <a:spcPts val="3340"/>
              </a:lnSpc>
            </a:pPr>
            <a:r>
              <a:rPr lang="es-ES" sz="3200" b="1">
                <a:latin typeface="Arial" panose="020B0604020202020204" pitchFamily="34" charset="0"/>
                <a:cs typeface="Arial" panose="020B0604020202020204" pitchFamily="34" charset="0"/>
              </a:rPr>
              <a:t>Gracias </a:t>
            </a:r>
          </a:p>
          <a:p>
            <a:pPr>
              <a:lnSpc>
                <a:spcPts val="3340"/>
              </a:lnSpc>
            </a:pPr>
            <a:r>
              <a:rPr lang="es-ES" sz="3200" b="1">
                <a:latin typeface="Arial" panose="020B0604020202020204" pitchFamily="34" charset="0"/>
                <a:cs typeface="Arial" panose="020B0604020202020204" pitchFamily="34" charset="0"/>
              </a:rPr>
              <a:t>por compartir este camino</a:t>
            </a:r>
          </a:p>
          <a:p>
            <a:pPr>
              <a:lnSpc>
                <a:spcPts val="3340"/>
              </a:lnSpc>
            </a:pPr>
            <a:endParaRPr lang="es-ES" sz="3200" b="1">
              <a:latin typeface="Arial" panose="020B0604020202020204" pitchFamily="34" charset="0"/>
              <a:cs typeface="Arial" panose="020B0604020202020204" pitchFamily="34" charset="0"/>
            </a:endParaRPr>
          </a:p>
          <a:p>
            <a:pPr>
              <a:lnSpc>
                <a:spcPts val="3340"/>
              </a:lnSpc>
            </a:pPr>
            <a:endParaRPr lang="es-ES" sz="3200" b="1">
              <a:latin typeface="Arial" panose="020B0604020202020204" pitchFamily="34" charset="0"/>
              <a:cs typeface="Arial" panose="020B0604020202020204" pitchFamily="34" charset="0"/>
            </a:endParaRPr>
          </a:p>
        </p:txBody>
      </p:sp>
      <p:pic>
        <p:nvPicPr>
          <p:cNvPr id="21" name="Imagen 20">
            <a:extLst>
              <a:ext uri="{FF2B5EF4-FFF2-40B4-BE49-F238E27FC236}">
                <a16:creationId xmlns:a16="http://schemas.microsoft.com/office/drawing/2014/main" id="{215B9CC8-E532-0A4B-9716-CA05FC55406C}"/>
              </a:ext>
            </a:extLst>
          </p:cNvPr>
          <p:cNvPicPr>
            <a:picLocks noChangeAspect="1"/>
          </p:cNvPicPr>
          <p:nvPr/>
        </p:nvPicPr>
        <p:blipFill>
          <a:blip r:embed="rId2"/>
          <a:stretch>
            <a:fillRect/>
          </a:stretch>
        </p:blipFill>
        <p:spPr>
          <a:xfrm>
            <a:off x="509852" y="1842865"/>
            <a:ext cx="139700" cy="1181100"/>
          </a:xfrm>
          <a:prstGeom prst="rect">
            <a:avLst/>
          </a:prstGeom>
        </p:spPr>
      </p:pic>
      <p:cxnSp>
        <p:nvCxnSpPr>
          <p:cNvPr id="5" name="Conector recto 4">
            <a:extLst>
              <a:ext uri="{FF2B5EF4-FFF2-40B4-BE49-F238E27FC236}">
                <a16:creationId xmlns:a16="http://schemas.microsoft.com/office/drawing/2014/main" id="{D7E6DD97-0CA0-8B45-AFBE-2080D8F30866}"/>
              </a:ext>
            </a:extLst>
          </p:cNvPr>
          <p:cNvCxnSpPr/>
          <p:nvPr/>
        </p:nvCxnSpPr>
        <p:spPr>
          <a:xfrm>
            <a:off x="3839632" y="340834"/>
            <a:ext cx="0" cy="4461831"/>
          </a:xfrm>
          <a:prstGeom prst="line">
            <a:avLst/>
          </a:prstGeom>
          <a:ln w="19050">
            <a:solidFill>
              <a:srgbClr val="A0C3C7"/>
            </a:solidFill>
            <a:prstDash val="sysDash"/>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DF143FC1-8738-937D-AF56-887D0503D044}"/>
              </a:ext>
            </a:extLst>
          </p:cNvPr>
          <p:cNvPicPr>
            <a:picLocks noChangeAspect="1"/>
          </p:cNvPicPr>
          <p:nvPr/>
        </p:nvPicPr>
        <p:blipFill>
          <a:blip r:embed="rId3">
            <a:extLst>
              <a:ext uri="{28A0092B-C50C-407E-A947-70E740481C1C}">
                <a14:useLocalDpi xmlns:a14="http://schemas.microsoft.com/office/drawing/2010/main" val="0"/>
              </a:ext>
            </a:extLst>
          </a:blip>
          <a:srcRect l="5801" t="7067" r="4144" b="11555"/>
          <a:stretch/>
        </p:blipFill>
        <p:spPr>
          <a:xfrm>
            <a:off x="5441549" y="1021105"/>
            <a:ext cx="2213432" cy="2000154"/>
          </a:xfrm>
          <a:prstGeom prst="rect">
            <a:avLst/>
          </a:prstGeom>
        </p:spPr>
      </p:pic>
      <p:pic>
        <p:nvPicPr>
          <p:cNvPr id="2" name="Imagen 1" descr="Texto&#10;&#10;Descripción generada automáticamente">
            <a:extLst>
              <a:ext uri="{FF2B5EF4-FFF2-40B4-BE49-F238E27FC236}">
                <a16:creationId xmlns:a16="http://schemas.microsoft.com/office/drawing/2014/main" id="{F96CF5FA-0144-4CAB-483A-35F154371B52}"/>
              </a:ext>
            </a:extLst>
          </p:cNvPr>
          <p:cNvPicPr>
            <a:picLocks noChangeAspect="1"/>
          </p:cNvPicPr>
          <p:nvPr/>
        </p:nvPicPr>
        <p:blipFill>
          <a:blip r:embed="rId4"/>
          <a:srcRect t="-138" r="63393" b="-862"/>
          <a:stretch/>
        </p:blipFill>
        <p:spPr>
          <a:xfrm>
            <a:off x="5941373" y="3081312"/>
            <a:ext cx="1211040" cy="1160816"/>
          </a:xfrm>
          <a:prstGeom prst="rect">
            <a:avLst/>
          </a:prstGeom>
        </p:spPr>
      </p:pic>
    </p:spTree>
    <p:extLst>
      <p:ext uri="{BB962C8B-B14F-4D97-AF65-F5344CB8AC3E}">
        <p14:creationId xmlns:p14="http://schemas.microsoft.com/office/powerpoint/2010/main" val="899399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40264A95-38A9-D396-F04B-39331EA80766}"/>
              </a:ext>
            </a:extLst>
          </p:cNvPr>
          <p:cNvSpPr>
            <a:spLocks noGrp="1"/>
          </p:cNvSpPr>
          <p:nvPr>
            <p:ph type="ftr" sz="quarter" idx="11"/>
          </p:nvPr>
        </p:nvSpPr>
        <p:spPr/>
        <p:txBody>
          <a:bodyPr/>
          <a:lstStyle/>
          <a:p>
            <a:r>
              <a:rPr lang="es-ES"/>
              <a:t>2</a:t>
            </a:r>
          </a:p>
        </p:txBody>
      </p:sp>
      <p:pic>
        <p:nvPicPr>
          <p:cNvPr id="5" name="Imagen 4">
            <a:extLst>
              <a:ext uri="{FF2B5EF4-FFF2-40B4-BE49-F238E27FC236}">
                <a16:creationId xmlns:a16="http://schemas.microsoft.com/office/drawing/2014/main" id="{0CDF1DA5-08F9-A932-D582-5B2B58C1F9FA}"/>
              </a:ext>
            </a:extLst>
          </p:cNvPr>
          <p:cNvPicPr>
            <a:picLocks noChangeAspect="1"/>
          </p:cNvPicPr>
          <p:nvPr/>
        </p:nvPicPr>
        <p:blipFill rotWithShape="1">
          <a:blip r:embed="rId2"/>
          <a:srcRect l="4273" t="1990" r="2297" b="1990"/>
          <a:stretch/>
        </p:blipFill>
        <p:spPr>
          <a:xfrm>
            <a:off x="291066" y="631065"/>
            <a:ext cx="3070963" cy="4410042"/>
          </a:xfrm>
          <a:prstGeom prst="rect">
            <a:avLst/>
          </a:prstGeom>
        </p:spPr>
      </p:pic>
      <p:sp>
        <p:nvSpPr>
          <p:cNvPr id="11" name="CuadroTexto 10">
            <a:extLst>
              <a:ext uri="{FF2B5EF4-FFF2-40B4-BE49-F238E27FC236}">
                <a16:creationId xmlns:a16="http://schemas.microsoft.com/office/drawing/2014/main" id="{8CD788D4-F6F5-D22A-A92D-E3348A5344E9}"/>
              </a:ext>
            </a:extLst>
          </p:cNvPr>
          <p:cNvSpPr txBox="1"/>
          <p:nvPr/>
        </p:nvSpPr>
        <p:spPr>
          <a:xfrm>
            <a:off x="3903170" y="1016928"/>
            <a:ext cx="4572000" cy="400110"/>
          </a:xfrm>
          <a:prstGeom prst="rect">
            <a:avLst/>
          </a:prstGeom>
          <a:noFill/>
        </p:spPr>
        <p:txBody>
          <a:bodyPr wrap="square">
            <a:spAutoFit/>
          </a:bodyPr>
          <a:lstStyle/>
          <a:p>
            <a:r>
              <a:rPr lang="es-ES" sz="2000" b="1" i="0">
                <a:solidFill>
                  <a:srgbClr val="C0392B"/>
                </a:solidFill>
                <a:effectLst/>
                <a:highlight>
                  <a:srgbClr val="FFFFFF"/>
                </a:highlight>
                <a:latin typeface="Mulish"/>
              </a:rPr>
              <a:t>Materiales</a:t>
            </a:r>
            <a:endParaRPr lang="es-ES" sz="2000"/>
          </a:p>
        </p:txBody>
      </p:sp>
      <p:sp>
        <p:nvSpPr>
          <p:cNvPr id="13" name="CuadroTexto 12">
            <a:extLst>
              <a:ext uri="{FF2B5EF4-FFF2-40B4-BE49-F238E27FC236}">
                <a16:creationId xmlns:a16="http://schemas.microsoft.com/office/drawing/2014/main" id="{8AFAFA21-F53F-B815-D165-F6F46BD02F64}"/>
              </a:ext>
            </a:extLst>
          </p:cNvPr>
          <p:cNvSpPr txBox="1"/>
          <p:nvPr/>
        </p:nvSpPr>
        <p:spPr>
          <a:xfrm>
            <a:off x="3903170" y="1417038"/>
            <a:ext cx="5083513" cy="3624069"/>
          </a:xfrm>
          <a:prstGeom prst="rect">
            <a:avLst/>
          </a:prstGeom>
          <a:noFill/>
        </p:spPr>
        <p:txBody>
          <a:bodyPr wrap="square">
            <a:spAutoFit/>
          </a:bodyPr>
          <a:lstStyle/>
          <a:p>
            <a:r>
              <a:rPr lang="es-ES" b="1">
                <a:solidFill>
                  <a:srgbClr val="FFFFFF"/>
                </a:solidFill>
                <a:effectLst/>
                <a:hlinkClick r:id="rId3"/>
              </a:rPr>
              <a:t>▶️ MENSAJE DEL PAPA FRANCISCO</a:t>
            </a:r>
            <a:endParaRPr lang="es-ES" b="1">
              <a:solidFill>
                <a:srgbClr val="FFFFFF"/>
              </a:solidFill>
              <a:effectLst/>
            </a:endParaRPr>
          </a:p>
          <a:p>
            <a:endParaRPr lang="es-ES"/>
          </a:p>
          <a:p>
            <a:r>
              <a:rPr lang="es-ES" b="1">
                <a:effectLst/>
                <a:hlinkClick r:id="rId4"/>
              </a:rPr>
              <a:t>▶️ </a:t>
            </a:r>
            <a:r>
              <a:rPr lang="es-ES" b="1">
                <a:hlinkClick r:id="rId4"/>
              </a:rPr>
              <a:t>Llamamiento del arzobispo José Cobo</a:t>
            </a:r>
            <a:r>
              <a:rPr lang="es-ES"/>
              <a:t> (Madrid) en su homilía del domingo 1 de sep.: «</a:t>
            </a:r>
            <a:r>
              <a:rPr lang="es-ES" i="1"/>
              <a:t>La dignidad de cada persona debe prevalecer por encima de discursos económicos, ideológicos o intereses regionales excluyentes</a:t>
            </a:r>
            <a:r>
              <a:rPr lang="es-ES"/>
              <a:t>«. Y </a:t>
            </a:r>
            <a:r>
              <a:rPr lang="es-ES" b="1">
                <a:hlinkClick r:id="rId5"/>
              </a:rPr>
              <a:t>la Delegación de Migraciones se suma al llamamiento</a:t>
            </a:r>
            <a:r>
              <a:rPr lang="es-ES"/>
              <a:t> (audio y texto de su delegado, Rufino García).</a:t>
            </a:r>
          </a:p>
          <a:p>
            <a:endParaRPr lang="es-ES"/>
          </a:p>
          <a:p>
            <a:r>
              <a:rPr lang="es-ES" b="1">
                <a:solidFill>
                  <a:srgbClr val="FFFFFF"/>
                </a:solidFill>
                <a:effectLst/>
                <a:hlinkClick r:id="rId6"/>
              </a:rPr>
              <a:t>▶️ MENSAJE DE LOS OBISPOS</a:t>
            </a:r>
            <a:endParaRPr lang="es-ES"/>
          </a:p>
          <a:p>
            <a:endParaRPr lang="es-ES" b="1">
              <a:solidFill>
                <a:srgbClr val="FFFFFF"/>
              </a:solidFill>
              <a:effectLst/>
              <a:hlinkClick r:id="rId7"/>
            </a:endParaRPr>
          </a:p>
          <a:p>
            <a:r>
              <a:rPr lang="es-ES" b="1">
                <a:solidFill>
                  <a:srgbClr val="FFFFFF"/>
                </a:solidFill>
                <a:effectLst/>
                <a:hlinkClick r:id="rId7"/>
              </a:rPr>
              <a:t>▶️ REVISTA MIGRACIONES</a:t>
            </a:r>
            <a:endParaRPr lang="es-ES"/>
          </a:p>
          <a:p>
            <a:endParaRPr lang="es-ES" b="1">
              <a:solidFill>
                <a:srgbClr val="FFFFFF"/>
              </a:solidFill>
              <a:effectLst/>
              <a:hlinkClick r:id="rId8"/>
            </a:endParaRPr>
          </a:p>
          <a:p>
            <a:r>
              <a:rPr lang="es-ES" b="1">
                <a:solidFill>
                  <a:srgbClr val="FFFFFF"/>
                </a:solidFill>
                <a:effectLst/>
                <a:hlinkClick r:id="rId8"/>
              </a:rPr>
              <a:t>▶️ PODCAST "CRUZANDO FRONTERAS"</a:t>
            </a:r>
            <a:endParaRPr lang="es-ES"/>
          </a:p>
          <a:p>
            <a:endParaRPr lang="es-ES" b="1">
              <a:solidFill>
                <a:srgbClr val="FFFFFF"/>
              </a:solidFill>
              <a:effectLst/>
              <a:hlinkClick r:id="rId9"/>
            </a:endParaRPr>
          </a:p>
          <a:p>
            <a:r>
              <a:rPr lang="es-ES" b="1">
                <a:solidFill>
                  <a:srgbClr val="FFFFFF"/>
                </a:solidFill>
                <a:effectLst/>
                <a:hlinkClick r:id="rId9"/>
              </a:rPr>
              <a:t>▶️ SUBSIDIO</a:t>
            </a:r>
            <a:endParaRPr lang="es-ES"/>
          </a:p>
          <a:p>
            <a:endParaRPr lang="es-ES" b="1">
              <a:effectLst/>
              <a:hlinkClick r:id="rId10"/>
            </a:endParaRPr>
          </a:p>
          <a:p>
            <a:r>
              <a:rPr lang="es-ES" b="1">
                <a:effectLst/>
                <a:hlinkClick r:id="rId10"/>
              </a:rPr>
              <a:t>▶️ VÍDEO DEL PAPA</a:t>
            </a:r>
            <a:endParaRPr lang="es-ES"/>
          </a:p>
        </p:txBody>
      </p:sp>
      <p:sp>
        <p:nvSpPr>
          <p:cNvPr id="3" name="CuadroTexto 2">
            <a:extLst>
              <a:ext uri="{FF2B5EF4-FFF2-40B4-BE49-F238E27FC236}">
                <a16:creationId xmlns:a16="http://schemas.microsoft.com/office/drawing/2014/main" id="{F8A8AC7A-A25B-8AF4-782D-414C33ACE1C2}"/>
              </a:ext>
            </a:extLst>
          </p:cNvPr>
          <p:cNvSpPr txBox="1"/>
          <p:nvPr/>
        </p:nvSpPr>
        <p:spPr>
          <a:xfrm>
            <a:off x="291066" y="102393"/>
            <a:ext cx="8011107" cy="523220"/>
          </a:xfrm>
          <a:prstGeom prst="rect">
            <a:avLst/>
          </a:prstGeom>
          <a:noFill/>
        </p:spPr>
        <p:txBody>
          <a:bodyPr wrap="square">
            <a:spAutoFit/>
          </a:bodyPr>
          <a:lstStyle/>
          <a:p>
            <a:r>
              <a:rPr lang="es-ES" sz="2800" b="1" i="0">
                <a:solidFill>
                  <a:srgbClr val="CCDA5B"/>
                </a:solidFill>
                <a:effectLst/>
                <a:highlight>
                  <a:srgbClr val="FFFFFF"/>
                </a:highlight>
                <a:latin typeface="Mulish"/>
              </a:rPr>
              <a:t>Jornada Mundial </a:t>
            </a:r>
            <a:r>
              <a:rPr lang="es-ES" sz="2800" i="0">
                <a:solidFill>
                  <a:srgbClr val="CCDA5B"/>
                </a:solidFill>
                <a:effectLst/>
                <a:highlight>
                  <a:srgbClr val="FFFFFF"/>
                </a:highlight>
                <a:latin typeface="Mulish"/>
              </a:rPr>
              <a:t>del</a:t>
            </a:r>
            <a:r>
              <a:rPr lang="es-ES" sz="2800" b="1" i="0">
                <a:solidFill>
                  <a:srgbClr val="CCDA5B"/>
                </a:solidFill>
                <a:effectLst/>
                <a:highlight>
                  <a:srgbClr val="FFFFFF"/>
                </a:highlight>
                <a:latin typeface="Mulish"/>
              </a:rPr>
              <a:t> Migrante y </a:t>
            </a:r>
            <a:r>
              <a:rPr lang="es-ES" sz="2800" i="0">
                <a:solidFill>
                  <a:srgbClr val="CCDA5B"/>
                </a:solidFill>
                <a:effectLst/>
                <a:highlight>
                  <a:srgbClr val="FFFFFF"/>
                </a:highlight>
                <a:latin typeface="Mulish"/>
              </a:rPr>
              <a:t>del</a:t>
            </a:r>
            <a:r>
              <a:rPr lang="es-ES" sz="2800" b="1" i="0">
                <a:solidFill>
                  <a:srgbClr val="CCDA5B"/>
                </a:solidFill>
                <a:effectLst/>
                <a:highlight>
                  <a:srgbClr val="FFFFFF"/>
                </a:highlight>
                <a:latin typeface="Mulish"/>
              </a:rPr>
              <a:t> Refugiado 2024</a:t>
            </a:r>
            <a:endParaRPr lang="es-ES" sz="2800">
              <a:solidFill>
                <a:srgbClr val="CCDA5B"/>
              </a:solidFill>
            </a:endParaRPr>
          </a:p>
        </p:txBody>
      </p:sp>
    </p:spTree>
    <p:extLst>
      <p:ext uri="{BB962C8B-B14F-4D97-AF65-F5344CB8AC3E}">
        <p14:creationId xmlns:p14="http://schemas.microsoft.com/office/powerpoint/2010/main" val="1869861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615E1DEA-B840-4F83-C0F0-C3F779F7D445}"/>
              </a:ext>
            </a:extLst>
          </p:cNvPr>
          <p:cNvSpPr txBox="1"/>
          <p:nvPr/>
        </p:nvSpPr>
        <p:spPr>
          <a:xfrm>
            <a:off x="5143500" y="335277"/>
            <a:ext cx="4572000" cy="307777"/>
          </a:xfrm>
          <a:prstGeom prst="rect">
            <a:avLst/>
          </a:prstGeom>
          <a:noFill/>
        </p:spPr>
        <p:txBody>
          <a:bodyPr wrap="square">
            <a:spAutoFit/>
          </a:bodyPr>
          <a:lstStyle/>
          <a:p>
            <a:r>
              <a:rPr lang="es-ES" sz="1400" b="1">
                <a:solidFill>
                  <a:srgbClr val="CF112D"/>
                </a:solidFill>
                <a:latin typeface="Arial" panose="020B0604020202020204" pitchFamily="34" charset="0"/>
                <a:cs typeface="Arial" panose="020B0604020202020204" pitchFamily="34" charset="0"/>
              </a:rPr>
              <a:t>Actos Programados</a:t>
            </a:r>
            <a:endParaRPr lang="es-ES"/>
          </a:p>
        </p:txBody>
      </p:sp>
      <p:sp>
        <p:nvSpPr>
          <p:cNvPr id="9" name="CuadroTexto 8">
            <a:extLst>
              <a:ext uri="{FF2B5EF4-FFF2-40B4-BE49-F238E27FC236}">
                <a16:creationId xmlns:a16="http://schemas.microsoft.com/office/drawing/2014/main" id="{3964FDE3-B1B0-7C33-7418-4047C817EE24}"/>
              </a:ext>
            </a:extLst>
          </p:cNvPr>
          <p:cNvSpPr txBox="1"/>
          <p:nvPr/>
        </p:nvSpPr>
        <p:spPr>
          <a:xfrm>
            <a:off x="5240594" y="863146"/>
            <a:ext cx="3283738" cy="3416320"/>
          </a:xfrm>
          <a:prstGeom prst="rect">
            <a:avLst/>
          </a:prstGeom>
          <a:noFill/>
        </p:spPr>
        <p:txBody>
          <a:bodyPr wrap="square">
            <a:spAutoFit/>
          </a:bodyPr>
          <a:lstStyle/>
          <a:p>
            <a:pPr algn="l"/>
            <a:r>
              <a:rPr lang="es-ES" b="1" i="0">
                <a:solidFill>
                  <a:srgbClr val="E67E22"/>
                </a:solidFill>
                <a:effectLst/>
                <a:highlight>
                  <a:srgbClr val="FFFFFF"/>
                </a:highlight>
                <a:latin typeface="Mulish"/>
              </a:rPr>
              <a:t>→ </a:t>
            </a:r>
            <a:r>
              <a:rPr lang="es-ES" b="1" i="1">
                <a:solidFill>
                  <a:srgbClr val="E67E22"/>
                </a:solidFill>
                <a:effectLst/>
                <a:highlight>
                  <a:srgbClr val="FFFFFF"/>
                </a:highlight>
                <a:latin typeface="Mulish"/>
              </a:rPr>
              <a:t>Domingo 29.9.24</a:t>
            </a:r>
            <a:r>
              <a:rPr lang="es-ES" b="1" i="0">
                <a:solidFill>
                  <a:srgbClr val="E67E22"/>
                </a:solidFill>
                <a:effectLst/>
                <a:highlight>
                  <a:srgbClr val="FFFFFF"/>
                </a:highlight>
                <a:latin typeface="Mulish"/>
              </a:rPr>
              <a:t> – Celebración de la Jornada en las eucaristías dominicales</a:t>
            </a:r>
            <a:r>
              <a:rPr lang="es-ES" b="0" i="0">
                <a:solidFill>
                  <a:srgbClr val="E67E22"/>
                </a:solidFill>
                <a:effectLst/>
                <a:highlight>
                  <a:srgbClr val="FFFFFF"/>
                </a:highlight>
                <a:latin typeface="Mulish"/>
              </a:rPr>
              <a:t> </a:t>
            </a:r>
            <a:r>
              <a:rPr lang="es-ES" b="0" i="0">
                <a:solidFill>
                  <a:srgbClr val="404040"/>
                </a:solidFill>
                <a:effectLst/>
                <a:highlight>
                  <a:srgbClr val="FFFFFF"/>
                </a:highlight>
                <a:latin typeface="Mulish"/>
              </a:rPr>
              <a:t>de todas las parroquias y comunidades.</a:t>
            </a:r>
          </a:p>
          <a:p>
            <a:pPr algn="l"/>
            <a:r>
              <a:rPr lang="es-ES" b="1" i="0">
                <a:solidFill>
                  <a:srgbClr val="E67E22"/>
                </a:solidFill>
                <a:effectLst/>
                <a:highlight>
                  <a:srgbClr val="FFFFFF"/>
                </a:highlight>
                <a:latin typeface="Mulish"/>
              </a:rPr>
              <a:t>→ </a:t>
            </a:r>
            <a:r>
              <a:rPr lang="es-ES" b="1" i="1">
                <a:solidFill>
                  <a:srgbClr val="E67E22"/>
                </a:solidFill>
                <a:effectLst/>
                <a:highlight>
                  <a:srgbClr val="FFFFFF"/>
                </a:highlight>
                <a:latin typeface="Mulish"/>
              </a:rPr>
              <a:t>Domingo 29.9.24</a:t>
            </a:r>
            <a:r>
              <a:rPr lang="es-ES" b="1" i="0">
                <a:solidFill>
                  <a:srgbClr val="E67E22"/>
                </a:solidFill>
                <a:effectLst/>
                <a:highlight>
                  <a:srgbClr val="FFFFFF"/>
                </a:highlight>
                <a:latin typeface="Mulish"/>
              </a:rPr>
              <a:t> – 19h.</a:t>
            </a:r>
            <a:r>
              <a:rPr lang="es-ES" b="0" i="0">
                <a:solidFill>
                  <a:srgbClr val="E67E22"/>
                </a:solidFill>
                <a:effectLst/>
                <a:highlight>
                  <a:srgbClr val="FFFFFF"/>
                </a:highlight>
                <a:latin typeface="Mulish"/>
              </a:rPr>
              <a:t> </a:t>
            </a:r>
            <a:r>
              <a:rPr lang="es-ES" b="1" i="0">
                <a:solidFill>
                  <a:srgbClr val="E67E22"/>
                </a:solidFill>
                <a:effectLst/>
                <a:highlight>
                  <a:srgbClr val="FFFFFF"/>
                </a:highlight>
                <a:latin typeface="Mulish"/>
              </a:rPr>
              <a:t>EUCARISTÍA «Morir de Esperanza»</a:t>
            </a:r>
            <a:r>
              <a:rPr lang="es-ES" b="0" i="0">
                <a:solidFill>
                  <a:srgbClr val="404040"/>
                </a:solidFill>
                <a:effectLst/>
                <a:highlight>
                  <a:srgbClr val="FFFFFF"/>
                </a:highlight>
                <a:latin typeface="Mulish"/>
              </a:rPr>
              <a:t> en recuerdo de las personas que mueren en busca de una vida mejor en Europa y en las distintas fronteras del mundo. </a:t>
            </a:r>
          </a:p>
          <a:p>
            <a:pPr algn="l"/>
            <a:r>
              <a:rPr lang="es-ES" b="0" i="0">
                <a:solidFill>
                  <a:srgbClr val="404040"/>
                </a:solidFill>
                <a:effectLst/>
                <a:highlight>
                  <a:srgbClr val="FFFFFF"/>
                </a:highlight>
                <a:latin typeface="Mulish"/>
              </a:rPr>
              <a:t>Lugar: Iglesia </a:t>
            </a:r>
            <a:r>
              <a:rPr lang="es-ES" b="0" i="0" u="sng">
                <a:solidFill>
                  <a:srgbClr val="BB1032"/>
                </a:solidFill>
                <a:effectLst/>
                <a:highlight>
                  <a:srgbClr val="FFFFFF"/>
                </a:highlight>
                <a:latin typeface="Mulish"/>
                <a:hlinkClick r:id="rId2"/>
              </a:rPr>
              <a:t>Ntra. Sra. de las Maravillas</a:t>
            </a:r>
            <a:r>
              <a:rPr lang="es-ES" b="0" i="0">
                <a:solidFill>
                  <a:srgbClr val="404040"/>
                </a:solidFill>
                <a:effectLst/>
                <a:highlight>
                  <a:srgbClr val="FFFFFF"/>
                </a:highlight>
                <a:latin typeface="Mulish"/>
              </a:rPr>
              <a:t> (calle del Dos de Mayo, 11). Hora por determinar.</a:t>
            </a:r>
          </a:p>
          <a:p>
            <a:pPr algn="l"/>
            <a:endParaRPr lang="es-ES" b="1" i="0">
              <a:solidFill>
                <a:srgbClr val="E67E22"/>
              </a:solidFill>
              <a:effectLst/>
              <a:highlight>
                <a:srgbClr val="FFFFFF"/>
              </a:highlight>
              <a:latin typeface="Mulish"/>
            </a:endParaRPr>
          </a:p>
          <a:p>
            <a:pPr algn="l"/>
            <a:r>
              <a:rPr lang="es-ES" b="1" i="0">
                <a:solidFill>
                  <a:srgbClr val="E67E22"/>
                </a:solidFill>
                <a:effectLst/>
                <a:highlight>
                  <a:srgbClr val="FFFFFF"/>
                </a:highlight>
                <a:latin typeface="Mulish"/>
              </a:rPr>
              <a:t>→ </a:t>
            </a:r>
            <a:r>
              <a:rPr lang="es-ES" b="1" i="1">
                <a:solidFill>
                  <a:srgbClr val="E67E22"/>
                </a:solidFill>
                <a:effectLst/>
                <a:highlight>
                  <a:srgbClr val="FFFFFF"/>
                </a:highlight>
                <a:latin typeface="Mulish"/>
              </a:rPr>
              <a:t>Sábado 05.10.24</a:t>
            </a:r>
            <a:r>
              <a:rPr lang="es-ES" b="1" i="0">
                <a:solidFill>
                  <a:srgbClr val="E67E22"/>
                </a:solidFill>
                <a:effectLst/>
                <a:highlight>
                  <a:srgbClr val="FFFFFF"/>
                </a:highlight>
                <a:latin typeface="Mulish"/>
              </a:rPr>
              <a:t> – 11:30am.</a:t>
            </a:r>
            <a:r>
              <a:rPr lang="es-ES" b="0" i="0">
                <a:solidFill>
                  <a:srgbClr val="404040"/>
                </a:solidFill>
                <a:effectLst/>
                <a:highlight>
                  <a:srgbClr val="FFFFFF"/>
                </a:highlight>
                <a:latin typeface="Mulish"/>
              </a:rPr>
              <a:t> </a:t>
            </a:r>
            <a:r>
              <a:rPr lang="es-ES" b="1" i="0">
                <a:solidFill>
                  <a:srgbClr val="404040"/>
                </a:solidFill>
                <a:effectLst/>
                <a:highlight>
                  <a:srgbClr val="FFFFFF"/>
                </a:highlight>
                <a:latin typeface="Mulish"/>
              </a:rPr>
              <a:t>VIGILIA DE ORACIÓN</a:t>
            </a:r>
            <a:r>
              <a:rPr lang="es-ES" b="0" i="0">
                <a:solidFill>
                  <a:srgbClr val="404040"/>
                </a:solidFill>
                <a:effectLst/>
                <a:highlight>
                  <a:srgbClr val="FFFFFF"/>
                </a:highlight>
                <a:latin typeface="Mulish"/>
              </a:rPr>
              <a:t>. Centro de Internamiento de Extranjeros (CIE). </a:t>
            </a:r>
            <a:r>
              <a:rPr lang="es-ES" b="1" i="0">
                <a:solidFill>
                  <a:srgbClr val="404040"/>
                </a:solidFill>
                <a:effectLst/>
                <a:highlight>
                  <a:srgbClr val="FFFFFF"/>
                </a:highlight>
                <a:latin typeface="Mulish"/>
              </a:rPr>
              <a:t>Lugar: </a:t>
            </a:r>
            <a:r>
              <a:rPr lang="es-ES" b="0" i="0">
                <a:solidFill>
                  <a:srgbClr val="404040"/>
                </a:solidFill>
                <a:effectLst/>
                <a:highlight>
                  <a:srgbClr val="FFFFFF"/>
                </a:highlight>
                <a:latin typeface="Mulish"/>
              </a:rPr>
              <a:t>Metro Aluche (salida Av. de los Poblados).</a:t>
            </a:r>
          </a:p>
        </p:txBody>
      </p:sp>
      <p:pic>
        <p:nvPicPr>
          <p:cNvPr id="15" name="Imagen 14" descr="Imagen que contiene persona, naturaleza, exterior, hombre&#10;&#10;Descripción generada automáticamente">
            <a:extLst>
              <a:ext uri="{FF2B5EF4-FFF2-40B4-BE49-F238E27FC236}">
                <a16:creationId xmlns:a16="http://schemas.microsoft.com/office/drawing/2014/main" id="{A3CAA071-470C-7278-6547-FF659F7774A0}"/>
              </a:ext>
            </a:extLst>
          </p:cNvPr>
          <p:cNvPicPr>
            <a:picLocks noChangeAspect="1"/>
          </p:cNvPicPr>
          <p:nvPr/>
        </p:nvPicPr>
        <p:blipFill>
          <a:blip r:embed="rId3"/>
          <a:stretch>
            <a:fillRect/>
          </a:stretch>
        </p:blipFill>
        <p:spPr>
          <a:xfrm>
            <a:off x="0" y="0"/>
            <a:ext cx="5074674" cy="5074674"/>
          </a:xfrm>
          <a:prstGeom prst="rect">
            <a:avLst/>
          </a:prstGeom>
        </p:spPr>
      </p:pic>
    </p:spTree>
    <p:extLst>
      <p:ext uri="{BB962C8B-B14F-4D97-AF65-F5344CB8AC3E}">
        <p14:creationId xmlns:p14="http://schemas.microsoft.com/office/powerpoint/2010/main" val="4220866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A7C9416-60D4-104A-FA4B-9BF081D4F37F}"/>
              </a:ext>
            </a:extLst>
          </p:cNvPr>
          <p:cNvPicPr>
            <a:picLocks noChangeAspect="1"/>
          </p:cNvPicPr>
          <p:nvPr/>
        </p:nvPicPr>
        <p:blipFill>
          <a:blip r:embed="rId3"/>
          <a:stretch>
            <a:fillRect/>
          </a:stretch>
        </p:blipFill>
        <p:spPr>
          <a:xfrm>
            <a:off x="-189263" y="-298739"/>
            <a:ext cx="10028464" cy="5633357"/>
          </a:xfrm>
          <a:prstGeom prst="rect">
            <a:avLst/>
          </a:prstGeom>
        </p:spPr>
      </p:pic>
      <p:sp>
        <p:nvSpPr>
          <p:cNvPr id="6" name="CuadroTexto 5">
            <a:extLst>
              <a:ext uri="{FF2B5EF4-FFF2-40B4-BE49-F238E27FC236}">
                <a16:creationId xmlns:a16="http://schemas.microsoft.com/office/drawing/2014/main" id="{A66AEE96-2B21-8A49-B2E7-6E1850FB26D0}"/>
              </a:ext>
            </a:extLst>
          </p:cNvPr>
          <p:cNvSpPr txBox="1"/>
          <p:nvPr/>
        </p:nvSpPr>
        <p:spPr>
          <a:xfrm>
            <a:off x="822114" y="567978"/>
            <a:ext cx="4297086" cy="515526"/>
          </a:xfrm>
          <a:prstGeom prst="rect">
            <a:avLst/>
          </a:prstGeom>
          <a:noFill/>
        </p:spPr>
        <p:txBody>
          <a:bodyPr wrap="square" rtlCol="0">
            <a:spAutoFit/>
          </a:bodyPr>
          <a:lstStyle/>
          <a:p>
            <a:pPr>
              <a:lnSpc>
                <a:spcPts val="3340"/>
              </a:lnSpc>
            </a:pPr>
            <a:r>
              <a:rPr lang="es-ES" sz="3200" b="1" i="1">
                <a:latin typeface="Arial" panose="020B0604020202020204" pitchFamily="34" charset="0"/>
                <a:cs typeface="Arial" panose="020B0604020202020204" pitchFamily="34" charset="0"/>
              </a:rPr>
              <a:t>¿Oyes sus pasos?</a:t>
            </a:r>
          </a:p>
        </p:txBody>
      </p:sp>
      <p:pic>
        <p:nvPicPr>
          <p:cNvPr id="9" name="Imagen 8">
            <a:extLst>
              <a:ext uri="{FF2B5EF4-FFF2-40B4-BE49-F238E27FC236}">
                <a16:creationId xmlns:a16="http://schemas.microsoft.com/office/drawing/2014/main" id="{4C76781B-52F8-8944-8076-21285004B5C0}"/>
              </a:ext>
            </a:extLst>
          </p:cNvPr>
          <p:cNvPicPr>
            <a:picLocks noChangeAspect="1"/>
          </p:cNvPicPr>
          <p:nvPr/>
        </p:nvPicPr>
        <p:blipFill>
          <a:blip r:embed="rId4"/>
          <a:stretch>
            <a:fillRect/>
          </a:stretch>
        </p:blipFill>
        <p:spPr>
          <a:xfrm>
            <a:off x="616318" y="428278"/>
            <a:ext cx="139700" cy="1181100"/>
          </a:xfrm>
          <a:prstGeom prst="rect">
            <a:avLst/>
          </a:prstGeom>
        </p:spPr>
      </p:pic>
      <p:sp>
        <p:nvSpPr>
          <p:cNvPr id="11" name="Marcador de pie de página 3">
            <a:extLst>
              <a:ext uri="{FF2B5EF4-FFF2-40B4-BE49-F238E27FC236}">
                <a16:creationId xmlns:a16="http://schemas.microsoft.com/office/drawing/2014/main" id="{AB654A48-01F6-A94A-869E-63D7E71C1754}"/>
              </a:ext>
            </a:extLst>
          </p:cNvPr>
          <p:cNvSpPr txBox="1">
            <a:spLocks/>
          </p:cNvSpPr>
          <p:nvPr/>
        </p:nvSpPr>
        <p:spPr>
          <a:xfrm>
            <a:off x="5912367" y="4869656"/>
            <a:ext cx="3086100" cy="273844"/>
          </a:xfrm>
          <a:prstGeom prst="rect">
            <a:avLst/>
          </a:prstGeom>
        </p:spPr>
        <p:txBody>
          <a:bodyPr vert="horz" lIns="91440" tIns="45720" rIns="91440" bIns="45720" rtlCol="0" anchor="ctr"/>
          <a:lstStyle>
            <a:defPPr>
              <a:defRPr lang="es-ES"/>
            </a:defPPr>
            <a:lvl1pPr marL="0" algn="r" defTabSz="6858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900" b="0">
              <a:solidFill>
                <a:schemeClr val="tx1"/>
              </a:solidFill>
            </a:endParaRPr>
          </a:p>
        </p:txBody>
      </p:sp>
      <p:pic>
        <p:nvPicPr>
          <p:cNvPr id="3" name="Elementos multimedia en línea 2" title="CM Nadie sin hogar 24">
            <a:hlinkClick r:id="" action="ppaction://media"/>
            <a:extLst>
              <a:ext uri="{FF2B5EF4-FFF2-40B4-BE49-F238E27FC236}">
                <a16:creationId xmlns:a16="http://schemas.microsoft.com/office/drawing/2014/main" id="{83DEACD3-4133-3418-E117-7AF3C7721BE1}"/>
              </a:ext>
            </a:extLst>
          </p:cNvPr>
          <p:cNvPicPr>
            <a:picLocks noRot="1" noChangeAspect="1"/>
          </p:cNvPicPr>
          <p:nvPr>
            <a:videoFile r:link="rId1"/>
          </p:nvPr>
        </p:nvPicPr>
        <p:blipFill>
          <a:blip r:embed="rId5"/>
          <a:stretch>
            <a:fillRect/>
          </a:stretch>
        </p:blipFill>
        <p:spPr>
          <a:xfrm>
            <a:off x="21345" y="-300025"/>
            <a:ext cx="9576299" cy="5628268"/>
          </a:xfrm>
          <a:prstGeom prst="rect">
            <a:avLst/>
          </a:prstGeom>
        </p:spPr>
      </p:pic>
    </p:spTree>
    <p:extLst>
      <p:ext uri="{BB962C8B-B14F-4D97-AF65-F5344CB8AC3E}">
        <p14:creationId xmlns:p14="http://schemas.microsoft.com/office/powerpoint/2010/main" val="2996217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7560" y="4195768"/>
            <a:ext cx="2468880" cy="13716"/>
          </a:xfrm>
          <a:custGeom>
            <a:avLst/>
            <a:gdLst>
              <a:gd name="connsiteX0" fmla="*/ 0 w 2468880"/>
              <a:gd name="connsiteY0" fmla="*/ 0 h 13716"/>
              <a:gd name="connsiteX1" fmla="*/ 592531 w 2468880"/>
              <a:gd name="connsiteY1" fmla="*/ 0 h 13716"/>
              <a:gd name="connsiteX2" fmla="*/ 1160374 w 2468880"/>
              <a:gd name="connsiteY2" fmla="*/ 0 h 13716"/>
              <a:gd name="connsiteX3" fmla="*/ 1728216 w 2468880"/>
              <a:gd name="connsiteY3" fmla="*/ 0 h 13716"/>
              <a:gd name="connsiteX4" fmla="*/ 2468880 w 2468880"/>
              <a:gd name="connsiteY4" fmla="*/ 0 h 13716"/>
              <a:gd name="connsiteX5" fmla="*/ 2468880 w 2468880"/>
              <a:gd name="connsiteY5" fmla="*/ 13716 h 13716"/>
              <a:gd name="connsiteX6" fmla="*/ 1802282 w 2468880"/>
              <a:gd name="connsiteY6" fmla="*/ 13716 h 13716"/>
              <a:gd name="connsiteX7" fmla="*/ 1209751 w 2468880"/>
              <a:gd name="connsiteY7" fmla="*/ 13716 h 13716"/>
              <a:gd name="connsiteX8" fmla="*/ 641909 w 2468880"/>
              <a:gd name="connsiteY8" fmla="*/ 13716 h 13716"/>
              <a:gd name="connsiteX9" fmla="*/ 0 w 2468880"/>
              <a:gd name="connsiteY9" fmla="*/ 13716 h 13716"/>
              <a:gd name="connsiteX10" fmla="*/ 0 w 246888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3716" fill="none" extrusionOk="0">
                <a:moveTo>
                  <a:pt x="0" y="0"/>
                </a:moveTo>
                <a:cubicBezTo>
                  <a:pt x="171523" y="-1510"/>
                  <a:pt x="416079" y="20036"/>
                  <a:pt x="592531" y="0"/>
                </a:cubicBezTo>
                <a:cubicBezTo>
                  <a:pt x="768983" y="-20036"/>
                  <a:pt x="878305" y="13110"/>
                  <a:pt x="1160374" y="0"/>
                </a:cubicBezTo>
                <a:cubicBezTo>
                  <a:pt x="1442443" y="-13110"/>
                  <a:pt x="1612108" y="24695"/>
                  <a:pt x="1728216" y="0"/>
                </a:cubicBezTo>
                <a:cubicBezTo>
                  <a:pt x="1844324" y="-24695"/>
                  <a:pt x="2271040" y="20667"/>
                  <a:pt x="2468880" y="0"/>
                </a:cubicBezTo>
                <a:cubicBezTo>
                  <a:pt x="2468530" y="5728"/>
                  <a:pt x="2468490" y="7624"/>
                  <a:pt x="2468880" y="13716"/>
                </a:cubicBezTo>
                <a:cubicBezTo>
                  <a:pt x="2229297" y="-19231"/>
                  <a:pt x="2066775" y="25681"/>
                  <a:pt x="1802282" y="13716"/>
                </a:cubicBezTo>
                <a:cubicBezTo>
                  <a:pt x="1537789" y="1751"/>
                  <a:pt x="1379930" y="17694"/>
                  <a:pt x="1209751" y="13716"/>
                </a:cubicBezTo>
                <a:cubicBezTo>
                  <a:pt x="1039572" y="9738"/>
                  <a:pt x="837025" y="8278"/>
                  <a:pt x="641909" y="13716"/>
                </a:cubicBezTo>
                <a:cubicBezTo>
                  <a:pt x="446793" y="19154"/>
                  <a:pt x="170561" y="13900"/>
                  <a:pt x="0" y="13716"/>
                </a:cubicBezTo>
                <a:cubicBezTo>
                  <a:pt x="-302" y="10335"/>
                  <a:pt x="417" y="4724"/>
                  <a:pt x="0" y="0"/>
                </a:cubicBezTo>
                <a:close/>
              </a:path>
              <a:path w="2468880" h="13716" stroke="0" extrusionOk="0">
                <a:moveTo>
                  <a:pt x="0" y="0"/>
                </a:moveTo>
                <a:cubicBezTo>
                  <a:pt x="190931" y="24910"/>
                  <a:pt x="333688" y="11559"/>
                  <a:pt x="567842" y="0"/>
                </a:cubicBezTo>
                <a:cubicBezTo>
                  <a:pt x="801996" y="-11559"/>
                  <a:pt x="939971" y="-5677"/>
                  <a:pt x="1234440" y="0"/>
                </a:cubicBezTo>
                <a:cubicBezTo>
                  <a:pt x="1528909" y="5677"/>
                  <a:pt x="1658539" y="5184"/>
                  <a:pt x="1777594" y="0"/>
                </a:cubicBezTo>
                <a:cubicBezTo>
                  <a:pt x="1896649" y="-5184"/>
                  <a:pt x="2186164" y="23915"/>
                  <a:pt x="2468880" y="0"/>
                </a:cubicBezTo>
                <a:cubicBezTo>
                  <a:pt x="2469409" y="5071"/>
                  <a:pt x="2469155" y="7437"/>
                  <a:pt x="2468880" y="13716"/>
                </a:cubicBezTo>
                <a:cubicBezTo>
                  <a:pt x="2271330" y="32027"/>
                  <a:pt x="2001027" y="26982"/>
                  <a:pt x="1876349" y="13716"/>
                </a:cubicBezTo>
                <a:cubicBezTo>
                  <a:pt x="1751671" y="450"/>
                  <a:pt x="1364652" y="10491"/>
                  <a:pt x="1209751" y="13716"/>
                </a:cubicBezTo>
                <a:cubicBezTo>
                  <a:pt x="1054850" y="16941"/>
                  <a:pt x="748438" y="15502"/>
                  <a:pt x="617220" y="13716"/>
                </a:cubicBezTo>
                <a:cubicBezTo>
                  <a:pt x="486002" y="11930"/>
                  <a:pt x="237432" y="22628"/>
                  <a:pt x="0" y="13716"/>
                </a:cubicBezTo>
                <a:cubicBezTo>
                  <a:pt x="198" y="8947"/>
                  <a:pt x="304" y="52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arcador de pie de página 1">
            <a:extLst>
              <a:ext uri="{FF2B5EF4-FFF2-40B4-BE49-F238E27FC236}">
                <a16:creationId xmlns:a16="http://schemas.microsoft.com/office/drawing/2014/main" id="{90BEAB05-A31E-A82A-51CB-B2DDEC6E8329}"/>
              </a:ext>
            </a:extLst>
          </p:cNvPr>
          <p:cNvSpPr>
            <a:spLocks noGrp="1"/>
          </p:cNvSpPr>
          <p:nvPr>
            <p:ph type="ftr" sz="quarter" idx="11"/>
          </p:nvPr>
        </p:nvSpPr>
        <p:spPr>
          <a:xfrm>
            <a:off x="3028950" y="4767262"/>
            <a:ext cx="3086100" cy="273844"/>
          </a:xfrm>
        </p:spPr>
        <p:txBody>
          <a:bodyPr vert="horz" lIns="91440" tIns="45720" rIns="91440" bIns="45720" rtlCol="0" anchor="ctr">
            <a:normAutofit/>
          </a:bodyPr>
          <a:lstStyle/>
          <a:p>
            <a:pPr algn="ctr" defTabSz="914400">
              <a:lnSpc>
                <a:spcPct val="90000"/>
              </a:lnSpc>
              <a:spcAft>
                <a:spcPts val="600"/>
              </a:spcAft>
            </a:pPr>
            <a:r>
              <a:rPr lang="en-US" kern="1200">
                <a:solidFill>
                  <a:schemeClr val="tx1">
                    <a:tint val="75000"/>
                  </a:schemeClr>
                </a:solidFill>
                <a:latin typeface="+mn-lt"/>
                <a:ea typeface="+mn-ea"/>
                <a:cs typeface="+mn-cs"/>
              </a:rPr>
              <a:t>2</a:t>
            </a:r>
          </a:p>
        </p:txBody>
      </p:sp>
      <p:pic>
        <p:nvPicPr>
          <p:cNvPr id="5" name="Imagen 4" descr="Calendario&#10;&#10;Descripción generada automáticamente">
            <a:extLst>
              <a:ext uri="{FF2B5EF4-FFF2-40B4-BE49-F238E27FC236}">
                <a16:creationId xmlns:a16="http://schemas.microsoft.com/office/drawing/2014/main" id="{EA18BC28-B965-C132-1622-A82CD37CCF87}"/>
              </a:ext>
            </a:extLst>
          </p:cNvPr>
          <p:cNvPicPr>
            <a:picLocks noChangeAspect="1"/>
          </p:cNvPicPr>
          <p:nvPr/>
        </p:nvPicPr>
        <p:blipFill rotWithShape="1">
          <a:blip r:embed="rId2"/>
          <a:srcRect t="6511"/>
          <a:stretch/>
        </p:blipFill>
        <p:spPr>
          <a:xfrm>
            <a:off x="3124247" y="167425"/>
            <a:ext cx="2893219" cy="4808649"/>
          </a:xfrm>
          <a:prstGeom prst="rect">
            <a:avLst/>
          </a:prstGeom>
        </p:spPr>
      </p:pic>
    </p:spTree>
    <p:extLst>
      <p:ext uri="{BB962C8B-B14F-4D97-AF65-F5344CB8AC3E}">
        <p14:creationId xmlns:p14="http://schemas.microsoft.com/office/powerpoint/2010/main" val="2123029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8A66AA15-BE4B-FD42-2C93-A906D6050FC0}"/>
              </a:ext>
            </a:extLst>
          </p:cNvPr>
          <p:cNvSpPr>
            <a:spLocks noGrp="1"/>
          </p:cNvSpPr>
          <p:nvPr>
            <p:ph type="ftr" sz="quarter" idx="11"/>
          </p:nvPr>
        </p:nvSpPr>
        <p:spPr/>
        <p:txBody>
          <a:bodyPr/>
          <a:lstStyle/>
          <a:p>
            <a:r>
              <a:rPr lang="es-ES"/>
              <a:t>2</a:t>
            </a:r>
          </a:p>
        </p:txBody>
      </p:sp>
      <p:pic>
        <p:nvPicPr>
          <p:cNvPr id="1026" name="Picture 2" descr="4">
            <a:extLst>
              <a:ext uri="{FF2B5EF4-FFF2-40B4-BE49-F238E27FC236}">
                <a16:creationId xmlns:a16="http://schemas.microsoft.com/office/drawing/2014/main" id="{13C72168-9FDD-2723-8F4E-31AF8E9E2B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791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8A66AA15-BE4B-FD42-2C93-A906D6050FC0}"/>
              </a:ext>
            </a:extLst>
          </p:cNvPr>
          <p:cNvSpPr>
            <a:spLocks noGrp="1"/>
          </p:cNvSpPr>
          <p:nvPr>
            <p:ph type="ftr" sz="quarter" idx="11"/>
          </p:nvPr>
        </p:nvSpPr>
        <p:spPr/>
        <p:txBody>
          <a:bodyPr/>
          <a:lstStyle/>
          <a:p>
            <a:r>
              <a:rPr lang="es-ES"/>
              <a:t>2</a:t>
            </a:r>
          </a:p>
        </p:txBody>
      </p:sp>
      <p:pic>
        <p:nvPicPr>
          <p:cNvPr id="5" name="Imagen 4" descr="Texto&#10;&#10;Descripción generada automáticamente">
            <a:extLst>
              <a:ext uri="{FF2B5EF4-FFF2-40B4-BE49-F238E27FC236}">
                <a16:creationId xmlns:a16="http://schemas.microsoft.com/office/drawing/2014/main" id="{A2BA9300-907D-9F10-8341-BE39C3BF98B8}"/>
              </a:ext>
            </a:extLst>
          </p:cNvPr>
          <p:cNvPicPr>
            <a:picLocks noChangeAspect="1"/>
          </p:cNvPicPr>
          <p:nvPr/>
        </p:nvPicPr>
        <p:blipFill>
          <a:blip r:embed="rId2"/>
          <a:stretch>
            <a:fillRect/>
          </a:stretch>
        </p:blipFill>
        <p:spPr>
          <a:xfrm>
            <a:off x="2749065" y="0"/>
            <a:ext cx="3645870" cy="5143500"/>
          </a:xfrm>
          <a:prstGeom prst="rect">
            <a:avLst/>
          </a:prstGeom>
        </p:spPr>
      </p:pic>
    </p:spTree>
    <p:extLst>
      <p:ext uri="{BB962C8B-B14F-4D97-AF65-F5344CB8AC3E}">
        <p14:creationId xmlns:p14="http://schemas.microsoft.com/office/powerpoint/2010/main" val="2437540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8A66AA15-BE4B-FD42-2C93-A906D6050FC0}"/>
              </a:ext>
            </a:extLst>
          </p:cNvPr>
          <p:cNvSpPr>
            <a:spLocks noGrp="1"/>
          </p:cNvSpPr>
          <p:nvPr>
            <p:ph type="ftr" sz="quarter" idx="11"/>
          </p:nvPr>
        </p:nvSpPr>
        <p:spPr/>
        <p:txBody>
          <a:bodyPr/>
          <a:lstStyle/>
          <a:p>
            <a:r>
              <a:rPr lang="es-ES"/>
              <a:t>2</a:t>
            </a:r>
          </a:p>
        </p:txBody>
      </p:sp>
      <p:sp>
        <p:nvSpPr>
          <p:cNvPr id="3" name="CuadroTexto 2">
            <a:extLst>
              <a:ext uri="{FF2B5EF4-FFF2-40B4-BE49-F238E27FC236}">
                <a16:creationId xmlns:a16="http://schemas.microsoft.com/office/drawing/2014/main" id="{43C979A0-709A-3699-30FD-E4C90D15263B}"/>
              </a:ext>
            </a:extLst>
          </p:cNvPr>
          <p:cNvSpPr txBox="1"/>
          <p:nvPr/>
        </p:nvSpPr>
        <p:spPr>
          <a:xfrm>
            <a:off x="168378" y="168129"/>
            <a:ext cx="4572000" cy="400110"/>
          </a:xfrm>
          <a:prstGeom prst="rect">
            <a:avLst/>
          </a:prstGeom>
          <a:noFill/>
        </p:spPr>
        <p:txBody>
          <a:bodyPr wrap="square">
            <a:spAutoFit/>
          </a:bodyPr>
          <a:lstStyle/>
          <a:p>
            <a:r>
              <a:rPr lang="es-ES" sz="2000" b="1">
                <a:solidFill>
                  <a:srgbClr val="CF112D"/>
                </a:solidFill>
                <a:latin typeface="Arial" panose="020B0604020202020204" pitchFamily="34" charset="0"/>
                <a:cs typeface="Arial" panose="020B0604020202020204" pitchFamily="34" charset="0"/>
              </a:rPr>
              <a:t>Imágenes para su difusión</a:t>
            </a:r>
            <a:endParaRPr lang="es-ES" sz="2000"/>
          </a:p>
        </p:txBody>
      </p:sp>
      <p:pic>
        <p:nvPicPr>
          <p:cNvPr id="10" name="Imagen 9" descr="Imagen que contiene Interfaz de usuario gráfica&#10;&#10;Descripción generada automáticamente">
            <a:extLst>
              <a:ext uri="{FF2B5EF4-FFF2-40B4-BE49-F238E27FC236}">
                <a16:creationId xmlns:a16="http://schemas.microsoft.com/office/drawing/2014/main" id="{BF13A92B-2D54-5909-D4C5-F18DA63A19D2}"/>
              </a:ext>
            </a:extLst>
          </p:cNvPr>
          <p:cNvPicPr>
            <a:picLocks noChangeAspect="1"/>
          </p:cNvPicPr>
          <p:nvPr/>
        </p:nvPicPr>
        <p:blipFill>
          <a:blip r:embed="rId2"/>
          <a:stretch>
            <a:fillRect/>
          </a:stretch>
        </p:blipFill>
        <p:spPr>
          <a:xfrm>
            <a:off x="322140" y="976244"/>
            <a:ext cx="2486487" cy="2486487"/>
          </a:xfrm>
          <a:prstGeom prst="rect">
            <a:avLst/>
          </a:prstGeom>
        </p:spPr>
      </p:pic>
      <p:pic>
        <p:nvPicPr>
          <p:cNvPr id="12" name="Imagen 11" descr="Una vela encendida&#10;&#10;Descripción generada automáticamente con confianza media">
            <a:extLst>
              <a:ext uri="{FF2B5EF4-FFF2-40B4-BE49-F238E27FC236}">
                <a16:creationId xmlns:a16="http://schemas.microsoft.com/office/drawing/2014/main" id="{EA31D513-40D6-0CC9-4723-24268C706956}"/>
              </a:ext>
            </a:extLst>
          </p:cNvPr>
          <p:cNvPicPr>
            <a:picLocks noChangeAspect="1"/>
          </p:cNvPicPr>
          <p:nvPr/>
        </p:nvPicPr>
        <p:blipFill>
          <a:blip r:embed="rId3"/>
          <a:stretch>
            <a:fillRect/>
          </a:stretch>
        </p:blipFill>
        <p:spPr>
          <a:xfrm>
            <a:off x="6244006" y="976244"/>
            <a:ext cx="2577854" cy="2577854"/>
          </a:xfrm>
          <a:prstGeom prst="rect">
            <a:avLst/>
          </a:prstGeom>
        </p:spPr>
      </p:pic>
      <p:pic>
        <p:nvPicPr>
          <p:cNvPr id="14" name="Imagen 13" descr="Mano sosteniendo un celular con texto e imagen&#10;&#10;Descripción generada automáticamente">
            <a:extLst>
              <a:ext uri="{FF2B5EF4-FFF2-40B4-BE49-F238E27FC236}">
                <a16:creationId xmlns:a16="http://schemas.microsoft.com/office/drawing/2014/main" id="{3F98B98A-D7EB-8819-8FBB-34F5DAB090E0}"/>
              </a:ext>
            </a:extLst>
          </p:cNvPr>
          <p:cNvPicPr>
            <a:picLocks noChangeAspect="1"/>
          </p:cNvPicPr>
          <p:nvPr/>
        </p:nvPicPr>
        <p:blipFill>
          <a:blip r:embed="rId4"/>
          <a:stretch>
            <a:fillRect/>
          </a:stretch>
        </p:blipFill>
        <p:spPr>
          <a:xfrm>
            <a:off x="3353368" y="1400492"/>
            <a:ext cx="2345897" cy="3317769"/>
          </a:xfrm>
          <a:prstGeom prst="rect">
            <a:avLst/>
          </a:prstGeom>
        </p:spPr>
      </p:pic>
    </p:spTree>
    <p:extLst>
      <p:ext uri="{BB962C8B-B14F-4D97-AF65-F5344CB8AC3E}">
        <p14:creationId xmlns:p14="http://schemas.microsoft.com/office/powerpoint/2010/main" val="3445947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8A66AA15-BE4B-FD42-2C93-A906D6050FC0}"/>
              </a:ext>
            </a:extLst>
          </p:cNvPr>
          <p:cNvSpPr>
            <a:spLocks noGrp="1"/>
          </p:cNvSpPr>
          <p:nvPr>
            <p:ph type="ftr" sz="quarter" idx="11"/>
          </p:nvPr>
        </p:nvSpPr>
        <p:spPr/>
        <p:txBody>
          <a:bodyPr/>
          <a:lstStyle/>
          <a:p>
            <a:r>
              <a:rPr lang="es-ES"/>
              <a:t>2</a:t>
            </a:r>
          </a:p>
        </p:txBody>
      </p:sp>
      <p:pic>
        <p:nvPicPr>
          <p:cNvPr id="5" name="Imagen 4" descr="Interfaz de usuario gráfica&#10;&#10;Descripción generada automáticamente con confianza baja">
            <a:extLst>
              <a:ext uri="{FF2B5EF4-FFF2-40B4-BE49-F238E27FC236}">
                <a16:creationId xmlns:a16="http://schemas.microsoft.com/office/drawing/2014/main" id="{DF527C6C-A085-2B80-4883-4EE815B009D5}"/>
              </a:ext>
            </a:extLst>
          </p:cNvPr>
          <p:cNvPicPr>
            <a:picLocks noChangeAspect="1"/>
          </p:cNvPicPr>
          <p:nvPr/>
        </p:nvPicPr>
        <p:blipFill>
          <a:blip r:embed="rId2"/>
          <a:stretch>
            <a:fillRect/>
          </a:stretch>
        </p:blipFill>
        <p:spPr>
          <a:xfrm>
            <a:off x="2754486" y="0"/>
            <a:ext cx="3635028" cy="5143500"/>
          </a:xfrm>
          <a:prstGeom prst="rect">
            <a:avLst/>
          </a:prstGeom>
        </p:spPr>
      </p:pic>
    </p:spTree>
    <p:extLst>
      <p:ext uri="{BB962C8B-B14F-4D97-AF65-F5344CB8AC3E}">
        <p14:creationId xmlns:p14="http://schemas.microsoft.com/office/powerpoint/2010/main" val="3868290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926DEA5-6CBB-EB4D-BCC0-CFE56A585139}"/>
              </a:ext>
            </a:extLst>
          </p:cNvPr>
          <p:cNvPicPr>
            <a:picLocks noChangeAspect="1"/>
          </p:cNvPicPr>
          <p:nvPr/>
        </p:nvPicPr>
        <p:blipFill>
          <a:blip r:embed="rId2"/>
          <a:srcRect t="14193" r="1156" b="33290"/>
          <a:stretch/>
        </p:blipFill>
        <p:spPr>
          <a:xfrm>
            <a:off x="1011" y="15901"/>
            <a:ext cx="9142697" cy="2712142"/>
          </a:xfrm>
          <a:prstGeom prst="rect">
            <a:avLst/>
          </a:prstGeom>
        </p:spPr>
      </p:pic>
      <p:sp>
        <p:nvSpPr>
          <p:cNvPr id="6" name="CuadroTexto 5">
            <a:extLst>
              <a:ext uri="{FF2B5EF4-FFF2-40B4-BE49-F238E27FC236}">
                <a16:creationId xmlns:a16="http://schemas.microsoft.com/office/drawing/2014/main" id="{A66AEE96-2B21-8A49-B2E7-6E1850FB26D0}"/>
              </a:ext>
            </a:extLst>
          </p:cNvPr>
          <p:cNvSpPr txBox="1"/>
          <p:nvPr/>
        </p:nvSpPr>
        <p:spPr>
          <a:xfrm>
            <a:off x="438560" y="3026831"/>
            <a:ext cx="3648725" cy="938719"/>
          </a:xfrm>
          <a:prstGeom prst="rect">
            <a:avLst/>
          </a:prstGeom>
          <a:noFill/>
        </p:spPr>
        <p:txBody>
          <a:bodyPr wrap="square" rtlCol="0">
            <a:spAutoFit/>
          </a:bodyPr>
          <a:lstStyle/>
          <a:p>
            <a:pPr>
              <a:lnSpc>
                <a:spcPts val="3340"/>
              </a:lnSpc>
            </a:pPr>
            <a:r>
              <a:rPr lang="es-ES" sz="3200" b="1" i="1">
                <a:latin typeface="Arial" panose="020B0604020202020204" pitchFamily="34" charset="0"/>
                <a:cs typeface="Arial" panose="020B0604020202020204" pitchFamily="34" charset="0"/>
              </a:rPr>
              <a:t>Camino de Santiago</a:t>
            </a:r>
          </a:p>
        </p:txBody>
      </p:sp>
      <p:sp>
        <p:nvSpPr>
          <p:cNvPr id="7" name="CuadroTexto 6">
            <a:extLst>
              <a:ext uri="{FF2B5EF4-FFF2-40B4-BE49-F238E27FC236}">
                <a16:creationId xmlns:a16="http://schemas.microsoft.com/office/drawing/2014/main" id="{CF19153F-1138-1F43-B7C6-890E7DDF6853}"/>
              </a:ext>
            </a:extLst>
          </p:cNvPr>
          <p:cNvSpPr txBox="1"/>
          <p:nvPr/>
        </p:nvSpPr>
        <p:spPr>
          <a:xfrm>
            <a:off x="3340800" y="2733711"/>
            <a:ext cx="4075200" cy="1754326"/>
          </a:xfrm>
          <a:prstGeom prst="rect">
            <a:avLst/>
          </a:prstGeom>
          <a:noFill/>
        </p:spPr>
        <p:txBody>
          <a:bodyPr wrap="square" rtlCol="0">
            <a:spAutoFit/>
          </a:bodyPr>
          <a:lstStyle/>
          <a:p>
            <a:pPr algn="just"/>
            <a:endParaRPr lang="es-ES" sz="1200">
              <a:solidFill>
                <a:schemeClr val="tx1">
                  <a:lumMod val="85000"/>
                  <a:lumOff val="15000"/>
                </a:schemeClr>
              </a:solidFill>
              <a:latin typeface="Arial" panose="020B0604020202020204" pitchFamily="34" charset="0"/>
              <a:cs typeface="Arial" panose="020B0604020202020204" pitchFamily="34" charset="0"/>
            </a:endParaRPr>
          </a:p>
          <a:p>
            <a:pPr algn="just"/>
            <a:r>
              <a:rPr lang="es-ES" sz="1200">
                <a:solidFill>
                  <a:schemeClr val="tx1">
                    <a:lumMod val="85000"/>
                    <a:lumOff val="15000"/>
                  </a:schemeClr>
                </a:solidFill>
                <a:latin typeface="Arial" panose="020B0604020202020204" pitchFamily="34" charset="0"/>
                <a:cs typeface="Arial" panose="020B0604020202020204" pitchFamily="34" charset="0"/>
              </a:rPr>
              <a:t>Todas las personas </a:t>
            </a:r>
            <a:r>
              <a:rPr lang="es-ES" sz="1200" b="1">
                <a:solidFill>
                  <a:schemeClr val="tx1">
                    <a:lumMod val="85000"/>
                    <a:lumOff val="15000"/>
                  </a:schemeClr>
                </a:solidFill>
                <a:latin typeface="Arial" panose="020B0604020202020204" pitchFamily="34" charset="0"/>
                <a:cs typeface="Arial" panose="020B0604020202020204" pitchFamily="34" charset="0"/>
              </a:rPr>
              <a:t>recorremos un camino vital.</a:t>
            </a:r>
          </a:p>
          <a:p>
            <a:pPr algn="just"/>
            <a:endParaRPr lang="es-ES" sz="1200" b="1">
              <a:solidFill>
                <a:schemeClr val="tx1">
                  <a:lumMod val="85000"/>
                  <a:lumOff val="15000"/>
                </a:schemeClr>
              </a:solidFill>
              <a:latin typeface="Arial" panose="020B0604020202020204" pitchFamily="34" charset="0"/>
              <a:cs typeface="Arial" panose="020B0604020202020204" pitchFamily="34" charset="0"/>
            </a:endParaRPr>
          </a:p>
          <a:p>
            <a:pPr algn="just"/>
            <a:r>
              <a:rPr lang="es-ES" sz="1200">
                <a:solidFill>
                  <a:schemeClr val="tx1">
                    <a:lumMod val="85000"/>
                    <a:lumOff val="15000"/>
                  </a:schemeClr>
                </a:solidFill>
                <a:latin typeface="Arial" panose="020B0604020202020204" pitchFamily="34" charset="0"/>
                <a:cs typeface="Arial" panose="020B0604020202020204" pitchFamily="34" charset="0"/>
              </a:rPr>
              <a:t>Para comenzar o retomar nuestro camino tenemos unas botas con las que comenzar y una mochila de recuerdos, emociones, sensaciones…</a:t>
            </a:r>
          </a:p>
          <a:p>
            <a:pPr algn="just"/>
            <a:endParaRPr lang="es-ES" sz="1200" b="1">
              <a:solidFill>
                <a:schemeClr val="tx1">
                  <a:lumMod val="85000"/>
                  <a:lumOff val="15000"/>
                </a:schemeClr>
              </a:solidFill>
              <a:latin typeface="Arial" panose="020B0604020202020204" pitchFamily="34" charset="0"/>
              <a:cs typeface="Arial" panose="020B0604020202020204" pitchFamily="34" charset="0"/>
            </a:endParaRPr>
          </a:p>
          <a:p>
            <a:pPr algn="just"/>
            <a:r>
              <a:rPr lang="es-ES" sz="1200">
                <a:solidFill>
                  <a:schemeClr val="tx1">
                    <a:lumMod val="85000"/>
                    <a:lumOff val="15000"/>
                  </a:schemeClr>
                </a:solidFill>
                <a:latin typeface="Arial" panose="020B0604020202020204" pitchFamily="34" charset="0"/>
                <a:cs typeface="Arial" panose="020B0604020202020204" pitchFamily="34" charset="0"/>
              </a:rPr>
              <a:t>En esta caminar nos encontramos con obstáculos y apoyos. La meta es llegar a </a:t>
            </a:r>
            <a:r>
              <a:rPr lang="es-ES" sz="1200" b="1">
                <a:solidFill>
                  <a:schemeClr val="tx1">
                    <a:lumMod val="85000"/>
                    <a:lumOff val="15000"/>
                  </a:schemeClr>
                </a:solidFill>
                <a:latin typeface="Arial" panose="020B0604020202020204" pitchFamily="34" charset="0"/>
                <a:cs typeface="Arial" panose="020B0604020202020204" pitchFamily="34" charset="0"/>
              </a:rPr>
              <a:t>BUEN CAMINO</a:t>
            </a:r>
          </a:p>
        </p:txBody>
      </p:sp>
      <p:pic>
        <p:nvPicPr>
          <p:cNvPr id="8" name="Imagen 7">
            <a:extLst>
              <a:ext uri="{FF2B5EF4-FFF2-40B4-BE49-F238E27FC236}">
                <a16:creationId xmlns:a16="http://schemas.microsoft.com/office/drawing/2014/main" id="{3AF7A5BC-6E2D-3F40-9347-1E6E10B67168}"/>
              </a:ext>
            </a:extLst>
          </p:cNvPr>
          <p:cNvPicPr>
            <a:picLocks noChangeAspect="1"/>
          </p:cNvPicPr>
          <p:nvPr/>
        </p:nvPicPr>
        <p:blipFill>
          <a:blip r:embed="rId3"/>
          <a:stretch>
            <a:fillRect/>
          </a:stretch>
        </p:blipFill>
        <p:spPr>
          <a:xfrm>
            <a:off x="3061400" y="2965017"/>
            <a:ext cx="279400" cy="279400"/>
          </a:xfrm>
          <a:prstGeom prst="rect">
            <a:avLst/>
          </a:prstGeom>
        </p:spPr>
      </p:pic>
      <p:pic>
        <p:nvPicPr>
          <p:cNvPr id="9" name="Imagen 8">
            <a:extLst>
              <a:ext uri="{FF2B5EF4-FFF2-40B4-BE49-F238E27FC236}">
                <a16:creationId xmlns:a16="http://schemas.microsoft.com/office/drawing/2014/main" id="{4C76781B-52F8-8944-8076-21285004B5C0}"/>
              </a:ext>
            </a:extLst>
          </p:cNvPr>
          <p:cNvPicPr>
            <a:picLocks noChangeAspect="1"/>
          </p:cNvPicPr>
          <p:nvPr/>
        </p:nvPicPr>
        <p:blipFill>
          <a:blip r:embed="rId4"/>
          <a:stretch>
            <a:fillRect/>
          </a:stretch>
        </p:blipFill>
        <p:spPr>
          <a:xfrm>
            <a:off x="232764" y="2887131"/>
            <a:ext cx="139700" cy="1181100"/>
          </a:xfrm>
          <a:prstGeom prst="rect">
            <a:avLst/>
          </a:prstGeom>
        </p:spPr>
      </p:pic>
      <p:sp>
        <p:nvSpPr>
          <p:cNvPr id="11" name="Marcador de pie de página 3">
            <a:extLst>
              <a:ext uri="{FF2B5EF4-FFF2-40B4-BE49-F238E27FC236}">
                <a16:creationId xmlns:a16="http://schemas.microsoft.com/office/drawing/2014/main" id="{AB654A48-01F6-A94A-869E-63D7E71C1754}"/>
              </a:ext>
            </a:extLst>
          </p:cNvPr>
          <p:cNvSpPr txBox="1">
            <a:spLocks/>
          </p:cNvSpPr>
          <p:nvPr/>
        </p:nvSpPr>
        <p:spPr>
          <a:xfrm>
            <a:off x="5912367" y="4869656"/>
            <a:ext cx="3086100" cy="273844"/>
          </a:xfrm>
          <a:prstGeom prst="rect">
            <a:avLst/>
          </a:prstGeom>
        </p:spPr>
        <p:txBody>
          <a:bodyPr vert="horz" lIns="91440" tIns="45720" rIns="91440" bIns="45720" rtlCol="0" anchor="ctr"/>
          <a:lstStyle>
            <a:defPPr>
              <a:defRPr lang="es-ES"/>
            </a:defPPr>
            <a:lvl1pPr marL="0" algn="r" defTabSz="6858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900" b="0">
              <a:solidFill>
                <a:schemeClr val="tx1"/>
              </a:solidFill>
            </a:endParaRPr>
          </a:p>
        </p:txBody>
      </p:sp>
    </p:spTree>
    <p:extLst>
      <p:ext uri="{BB962C8B-B14F-4D97-AF65-F5344CB8AC3E}">
        <p14:creationId xmlns:p14="http://schemas.microsoft.com/office/powerpoint/2010/main" val="913629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A66AEE96-2B21-8A49-B2E7-6E1850FB26D0}"/>
              </a:ext>
            </a:extLst>
          </p:cNvPr>
          <p:cNvSpPr txBox="1"/>
          <p:nvPr/>
        </p:nvSpPr>
        <p:spPr>
          <a:xfrm>
            <a:off x="438560" y="3026831"/>
            <a:ext cx="3648725" cy="938719"/>
          </a:xfrm>
          <a:prstGeom prst="rect">
            <a:avLst/>
          </a:prstGeom>
          <a:noFill/>
        </p:spPr>
        <p:txBody>
          <a:bodyPr wrap="square" rtlCol="0">
            <a:spAutoFit/>
          </a:bodyPr>
          <a:lstStyle/>
          <a:p>
            <a:pPr>
              <a:lnSpc>
                <a:spcPts val="3340"/>
              </a:lnSpc>
            </a:pPr>
            <a:r>
              <a:rPr lang="es-ES" sz="3200" b="1" i="1">
                <a:latin typeface="Arial" panose="020B0604020202020204" pitchFamily="34" charset="0"/>
                <a:cs typeface="Arial" panose="020B0604020202020204" pitchFamily="34" charset="0"/>
              </a:rPr>
              <a:t>Camino de Santiago</a:t>
            </a:r>
          </a:p>
        </p:txBody>
      </p:sp>
      <p:sp>
        <p:nvSpPr>
          <p:cNvPr id="7" name="CuadroTexto 6">
            <a:extLst>
              <a:ext uri="{FF2B5EF4-FFF2-40B4-BE49-F238E27FC236}">
                <a16:creationId xmlns:a16="http://schemas.microsoft.com/office/drawing/2014/main" id="{CF19153F-1138-1F43-B7C6-890E7DDF6853}"/>
              </a:ext>
            </a:extLst>
          </p:cNvPr>
          <p:cNvSpPr txBox="1"/>
          <p:nvPr/>
        </p:nvSpPr>
        <p:spPr>
          <a:xfrm>
            <a:off x="3340800" y="2733711"/>
            <a:ext cx="2622840" cy="1938992"/>
          </a:xfrm>
          <a:prstGeom prst="rect">
            <a:avLst/>
          </a:prstGeom>
          <a:noFill/>
        </p:spPr>
        <p:txBody>
          <a:bodyPr wrap="square" rtlCol="0">
            <a:spAutoFit/>
          </a:bodyPr>
          <a:lstStyle/>
          <a:p>
            <a:pPr algn="just"/>
            <a:endParaRPr lang="es-ES" sz="1200">
              <a:solidFill>
                <a:schemeClr val="tx1">
                  <a:lumMod val="85000"/>
                  <a:lumOff val="15000"/>
                </a:schemeClr>
              </a:solidFill>
              <a:latin typeface="Arial" panose="020B0604020202020204" pitchFamily="34" charset="0"/>
              <a:cs typeface="Arial" panose="020B0604020202020204" pitchFamily="34" charset="0"/>
            </a:endParaRPr>
          </a:p>
          <a:p>
            <a:pPr algn="just"/>
            <a:r>
              <a:rPr lang="es-ES" sz="1200">
                <a:solidFill>
                  <a:schemeClr val="tx1">
                    <a:lumMod val="85000"/>
                    <a:lumOff val="15000"/>
                  </a:schemeClr>
                </a:solidFill>
                <a:latin typeface="Arial" panose="020B0604020202020204" pitchFamily="34" charset="0"/>
                <a:cs typeface="Arial" panose="020B0604020202020204" pitchFamily="34" charset="0"/>
              </a:rPr>
              <a:t>Las personas sin hogar tienen su propio camino. Nada es casual. </a:t>
            </a:r>
          </a:p>
          <a:p>
            <a:pPr algn="just"/>
            <a:endParaRPr lang="es-ES" sz="1200" b="1">
              <a:solidFill>
                <a:schemeClr val="tx1">
                  <a:lumMod val="85000"/>
                  <a:lumOff val="15000"/>
                </a:schemeClr>
              </a:solidFill>
              <a:latin typeface="Arial" panose="020B0604020202020204" pitchFamily="34" charset="0"/>
              <a:cs typeface="Arial" panose="020B0604020202020204" pitchFamily="34" charset="0"/>
            </a:endParaRPr>
          </a:p>
          <a:p>
            <a:pPr algn="just"/>
            <a:r>
              <a:rPr lang="es-ES" sz="1200">
                <a:solidFill>
                  <a:schemeClr val="tx1">
                    <a:lumMod val="85000"/>
                    <a:lumOff val="15000"/>
                  </a:schemeClr>
                </a:solidFill>
                <a:latin typeface="Arial" panose="020B0604020202020204" pitchFamily="34" charset="0"/>
                <a:cs typeface="Arial" panose="020B0604020202020204" pitchFamily="34" charset="0"/>
              </a:rPr>
              <a:t>Queremos que </a:t>
            </a:r>
            <a:r>
              <a:rPr lang="es-ES" sz="1200" b="1">
                <a:solidFill>
                  <a:schemeClr val="tx1">
                    <a:lumMod val="85000"/>
                    <a:lumOff val="15000"/>
                  </a:schemeClr>
                </a:solidFill>
                <a:latin typeface="Arial" panose="020B0604020202020204" pitchFamily="34" charset="0"/>
                <a:cs typeface="Arial" panose="020B0604020202020204" pitchFamily="34" charset="0"/>
              </a:rPr>
              <a:t>nos cuenten sus historias en primera persona: quiénes son, qué viven, qué buscan y qué esperan</a:t>
            </a:r>
            <a:r>
              <a:rPr lang="es-ES" sz="1200">
                <a:solidFill>
                  <a:schemeClr val="tx1">
                    <a:lumMod val="85000"/>
                    <a:lumOff val="15000"/>
                  </a:schemeClr>
                </a:solidFill>
                <a:latin typeface="Arial" panose="020B0604020202020204" pitchFamily="34" charset="0"/>
                <a:cs typeface="Arial" panose="020B0604020202020204" pitchFamily="34" charset="0"/>
              </a:rPr>
              <a:t>. Y queremos </a:t>
            </a:r>
            <a:r>
              <a:rPr lang="es-ES" sz="1200" b="1">
                <a:solidFill>
                  <a:schemeClr val="tx1">
                    <a:lumMod val="85000"/>
                    <a:lumOff val="15000"/>
                  </a:schemeClr>
                </a:solidFill>
                <a:latin typeface="Arial" panose="020B0604020202020204" pitchFamily="34" charset="0"/>
                <a:cs typeface="Arial" panose="020B0604020202020204" pitchFamily="34" charset="0"/>
              </a:rPr>
              <a:t>acompañarlas en esta travesía a la esperanza.</a:t>
            </a:r>
          </a:p>
        </p:txBody>
      </p:sp>
      <p:pic>
        <p:nvPicPr>
          <p:cNvPr id="8" name="Imagen 7">
            <a:extLst>
              <a:ext uri="{FF2B5EF4-FFF2-40B4-BE49-F238E27FC236}">
                <a16:creationId xmlns:a16="http://schemas.microsoft.com/office/drawing/2014/main" id="{3AF7A5BC-6E2D-3F40-9347-1E6E10B67168}"/>
              </a:ext>
            </a:extLst>
          </p:cNvPr>
          <p:cNvPicPr>
            <a:picLocks noChangeAspect="1"/>
          </p:cNvPicPr>
          <p:nvPr/>
        </p:nvPicPr>
        <p:blipFill>
          <a:blip r:embed="rId2"/>
          <a:stretch>
            <a:fillRect/>
          </a:stretch>
        </p:blipFill>
        <p:spPr>
          <a:xfrm>
            <a:off x="3061400" y="2965017"/>
            <a:ext cx="279400" cy="279400"/>
          </a:xfrm>
          <a:prstGeom prst="rect">
            <a:avLst/>
          </a:prstGeom>
        </p:spPr>
      </p:pic>
      <p:pic>
        <p:nvPicPr>
          <p:cNvPr id="9" name="Imagen 8">
            <a:extLst>
              <a:ext uri="{FF2B5EF4-FFF2-40B4-BE49-F238E27FC236}">
                <a16:creationId xmlns:a16="http://schemas.microsoft.com/office/drawing/2014/main" id="{4C76781B-52F8-8944-8076-21285004B5C0}"/>
              </a:ext>
            </a:extLst>
          </p:cNvPr>
          <p:cNvPicPr>
            <a:picLocks noChangeAspect="1"/>
          </p:cNvPicPr>
          <p:nvPr/>
        </p:nvPicPr>
        <p:blipFill>
          <a:blip r:embed="rId3"/>
          <a:stretch>
            <a:fillRect/>
          </a:stretch>
        </p:blipFill>
        <p:spPr>
          <a:xfrm>
            <a:off x="232764" y="2887131"/>
            <a:ext cx="139700" cy="1181100"/>
          </a:xfrm>
          <a:prstGeom prst="rect">
            <a:avLst/>
          </a:prstGeom>
        </p:spPr>
      </p:pic>
      <p:sp>
        <p:nvSpPr>
          <p:cNvPr id="11" name="Marcador de pie de página 3">
            <a:extLst>
              <a:ext uri="{FF2B5EF4-FFF2-40B4-BE49-F238E27FC236}">
                <a16:creationId xmlns:a16="http://schemas.microsoft.com/office/drawing/2014/main" id="{AB654A48-01F6-A94A-869E-63D7E71C1754}"/>
              </a:ext>
            </a:extLst>
          </p:cNvPr>
          <p:cNvSpPr txBox="1">
            <a:spLocks/>
          </p:cNvSpPr>
          <p:nvPr/>
        </p:nvSpPr>
        <p:spPr>
          <a:xfrm>
            <a:off x="5912367" y="4869656"/>
            <a:ext cx="3086100" cy="273844"/>
          </a:xfrm>
          <a:prstGeom prst="rect">
            <a:avLst/>
          </a:prstGeom>
        </p:spPr>
        <p:txBody>
          <a:bodyPr vert="horz" lIns="91440" tIns="45720" rIns="91440" bIns="45720" rtlCol="0" anchor="ctr"/>
          <a:lstStyle>
            <a:defPPr>
              <a:defRPr lang="es-ES"/>
            </a:defPPr>
            <a:lvl1pPr marL="0" algn="r" defTabSz="6858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900" b="0">
              <a:solidFill>
                <a:schemeClr val="tx1"/>
              </a:solidFill>
            </a:endParaRPr>
          </a:p>
        </p:txBody>
      </p:sp>
      <p:sp>
        <p:nvSpPr>
          <p:cNvPr id="2" name="CuadroTexto 1">
            <a:extLst>
              <a:ext uri="{FF2B5EF4-FFF2-40B4-BE49-F238E27FC236}">
                <a16:creationId xmlns:a16="http://schemas.microsoft.com/office/drawing/2014/main" id="{555D797F-BA4B-B880-188B-4D20E8A27FA3}"/>
              </a:ext>
            </a:extLst>
          </p:cNvPr>
          <p:cNvSpPr txBox="1"/>
          <p:nvPr/>
        </p:nvSpPr>
        <p:spPr>
          <a:xfrm>
            <a:off x="6309136" y="2717867"/>
            <a:ext cx="2453264" cy="1200329"/>
          </a:xfrm>
          <a:prstGeom prst="rect">
            <a:avLst/>
          </a:prstGeom>
          <a:noFill/>
        </p:spPr>
        <p:txBody>
          <a:bodyPr wrap="square" rtlCol="0">
            <a:spAutoFit/>
          </a:bodyPr>
          <a:lstStyle/>
          <a:p>
            <a:pPr algn="just"/>
            <a:endParaRPr lang="es-ES" sz="1200">
              <a:solidFill>
                <a:schemeClr val="tx1">
                  <a:lumMod val="85000"/>
                  <a:lumOff val="15000"/>
                </a:schemeClr>
              </a:solidFill>
              <a:latin typeface="Arial" panose="020B0604020202020204" pitchFamily="34" charset="0"/>
              <a:cs typeface="Arial" panose="020B0604020202020204" pitchFamily="34" charset="0"/>
            </a:endParaRPr>
          </a:p>
          <a:p>
            <a:pPr algn="just"/>
            <a:r>
              <a:rPr lang="es-ES" sz="1200">
                <a:solidFill>
                  <a:schemeClr val="tx1">
                    <a:lumMod val="85000"/>
                    <a:lumOff val="15000"/>
                  </a:schemeClr>
                </a:solidFill>
                <a:latin typeface="Arial" panose="020B0604020202020204" pitchFamily="34" charset="0"/>
                <a:cs typeface="Arial" panose="020B0604020202020204" pitchFamily="34" charset="0"/>
              </a:rPr>
              <a:t>La clave es simple: </a:t>
            </a:r>
            <a:r>
              <a:rPr lang="es-ES" sz="1200" b="1" i="1">
                <a:solidFill>
                  <a:schemeClr val="tx1">
                    <a:lumMod val="85000"/>
                    <a:lumOff val="15000"/>
                  </a:schemeClr>
                </a:solidFill>
                <a:latin typeface="Arial" panose="020B0604020202020204" pitchFamily="34" charset="0"/>
                <a:cs typeface="Arial" panose="020B0604020202020204" pitchFamily="34" charset="0"/>
              </a:rPr>
              <a:t>"Que me mires, que me veas, que me escuches, que me conozcas puede cambiar el rumbo de mi camino".</a:t>
            </a:r>
          </a:p>
        </p:txBody>
      </p:sp>
      <p:pic>
        <p:nvPicPr>
          <p:cNvPr id="3" name="Imagen 2">
            <a:extLst>
              <a:ext uri="{FF2B5EF4-FFF2-40B4-BE49-F238E27FC236}">
                <a16:creationId xmlns:a16="http://schemas.microsoft.com/office/drawing/2014/main" id="{94C9A324-6229-C8C7-7F64-E8AA9511C6E5}"/>
              </a:ext>
            </a:extLst>
          </p:cNvPr>
          <p:cNvPicPr>
            <a:picLocks noChangeAspect="1"/>
          </p:cNvPicPr>
          <p:nvPr/>
        </p:nvPicPr>
        <p:blipFill>
          <a:blip r:embed="rId2"/>
          <a:stretch>
            <a:fillRect/>
          </a:stretch>
        </p:blipFill>
        <p:spPr>
          <a:xfrm>
            <a:off x="6029736" y="2949173"/>
            <a:ext cx="279400" cy="279400"/>
          </a:xfrm>
          <a:prstGeom prst="rect">
            <a:avLst/>
          </a:prstGeom>
        </p:spPr>
      </p:pic>
      <p:pic>
        <p:nvPicPr>
          <p:cNvPr id="10" name="Imagen 9">
            <a:extLst>
              <a:ext uri="{FF2B5EF4-FFF2-40B4-BE49-F238E27FC236}">
                <a16:creationId xmlns:a16="http://schemas.microsoft.com/office/drawing/2014/main" id="{36501ECD-3F09-A6AE-F9B4-AF331BC1D06A}"/>
              </a:ext>
            </a:extLst>
          </p:cNvPr>
          <p:cNvPicPr>
            <a:picLocks noChangeAspect="1"/>
          </p:cNvPicPr>
          <p:nvPr/>
        </p:nvPicPr>
        <p:blipFill>
          <a:blip r:embed="rId4"/>
          <a:srcRect t="14193" r="1156" b="33290"/>
          <a:stretch/>
        </p:blipFill>
        <p:spPr>
          <a:xfrm>
            <a:off x="1011" y="15901"/>
            <a:ext cx="9142697" cy="2712142"/>
          </a:xfrm>
          <a:prstGeom prst="rect">
            <a:avLst/>
          </a:prstGeom>
        </p:spPr>
      </p:pic>
    </p:spTree>
    <p:extLst>
      <p:ext uri="{BB962C8B-B14F-4D97-AF65-F5344CB8AC3E}">
        <p14:creationId xmlns:p14="http://schemas.microsoft.com/office/powerpoint/2010/main" val="3664354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926DEA5-6CBB-EB4D-BCC0-CFE56A585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8336" y="17672"/>
            <a:ext cx="3475664" cy="5125828"/>
          </a:xfrm>
          <a:prstGeom prst="rect">
            <a:avLst/>
          </a:prstGeom>
        </p:spPr>
      </p:pic>
      <p:sp>
        <p:nvSpPr>
          <p:cNvPr id="6" name="CuadroTexto 5">
            <a:extLst>
              <a:ext uri="{FF2B5EF4-FFF2-40B4-BE49-F238E27FC236}">
                <a16:creationId xmlns:a16="http://schemas.microsoft.com/office/drawing/2014/main" id="{A66AEE96-2B21-8A49-B2E7-6E1850FB26D0}"/>
              </a:ext>
            </a:extLst>
          </p:cNvPr>
          <p:cNvSpPr txBox="1"/>
          <p:nvPr/>
        </p:nvSpPr>
        <p:spPr>
          <a:xfrm>
            <a:off x="524960" y="530884"/>
            <a:ext cx="5784176" cy="938719"/>
          </a:xfrm>
          <a:prstGeom prst="rect">
            <a:avLst/>
          </a:prstGeom>
          <a:noFill/>
        </p:spPr>
        <p:txBody>
          <a:bodyPr wrap="square" rtlCol="0">
            <a:spAutoFit/>
          </a:bodyPr>
          <a:lstStyle/>
          <a:p>
            <a:pPr>
              <a:lnSpc>
                <a:spcPts val="3340"/>
              </a:lnSpc>
            </a:pPr>
            <a:r>
              <a:rPr lang="es-ES" sz="3200" b="1" i="1">
                <a:latin typeface="Arial" panose="020B0604020202020204" pitchFamily="34" charset="0"/>
                <a:cs typeface="Arial" panose="020B0604020202020204" pitchFamily="34" charset="0"/>
              </a:rPr>
              <a:t>Realidad de las personas</a:t>
            </a:r>
          </a:p>
          <a:p>
            <a:pPr>
              <a:lnSpc>
                <a:spcPts val="3340"/>
              </a:lnSpc>
            </a:pPr>
            <a:r>
              <a:rPr lang="es-ES" sz="3200" b="1" i="1">
                <a:latin typeface="Arial" panose="020B0604020202020204" pitchFamily="34" charset="0"/>
                <a:cs typeface="Arial" panose="020B0604020202020204" pitchFamily="34" charset="0"/>
              </a:rPr>
              <a:t>sin hogar en Madrid</a:t>
            </a:r>
          </a:p>
        </p:txBody>
      </p:sp>
      <p:sp>
        <p:nvSpPr>
          <p:cNvPr id="7" name="CuadroTexto 6">
            <a:extLst>
              <a:ext uri="{FF2B5EF4-FFF2-40B4-BE49-F238E27FC236}">
                <a16:creationId xmlns:a16="http://schemas.microsoft.com/office/drawing/2014/main" id="{CF19153F-1138-1F43-B7C6-890E7DDF6853}"/>
              </a:ext>
            </a:extLst>
          </p:cNvPr>
          <p:cNvSpPr txBox="1"/>
          <p:nvPr/>
        </p:nvSpPr>
        <p:spPr>
          <a:xfrm>
            <a:off x="935999" y="1523612"/>
            <a:ext cx="4586803" cy="2753190"/>
          </a:xfrm>
          <a:prstGeom prst="rect">
            <a:avLst/>
          </a:prstGeom>
          <a:noFill/>
        </p:spPr>
        <p:txBody>
          <a:bodyPr wrap="square" rtlCol="0">
            <a:spAutoFit/>
          </a:bodyPr>
          <a:lstStyle/>
          <a:p>
            <a:pPr algn="just"/>
            <a:endParaRPr lang="es-ES" sz="1200">
              <a:solidFill>
                <a:schemeClr val="tx1">
                  <a:lumMod val="85000"/>
                  <a:lumOff val="15000"/>
                </a:schemeClr>
              </a:solidFill>
              <a:latin typeface="Arial" panose="020B0604020202020204" pitchFamily="34" charset="0"/>
              <a:cs typeface="Arial" panose="020B0604020202020204" pitchFamily="34" charset="0"/>
            </a:endParaRPr>
          </a:p>
          <a:p>
            <a:pPr>
              <a:lnSpc>
                <a:spcPct val="107000"/>
              </a:lnSpc>
              <a:spcAft>
                <a:spcPts val="800"/>
              </a:spcAft>
            </a:pPr>
            <a:r>
              <a:rPr lang="es-ES" sz="1200" kern="100">
                <a:effectLst/>
                <a:latin typeface="Arial" panose="020B0604020202020204" pitchFamily="34" charset="0"/>
                <a:ea typeface="Calibri" panose="020F0502020204030204" pitchFamily="34" charset="0"/>
                <a:cs typeface="Arial" panose="020B0604020202020204" pitchFamily="34" charset="0"/>
              </a:rPr>
              <a:t>En Madrid hay 2 500 personas sin hogar, de las cuales el 35 % está en situación de calle, es decir, no cuentan con albergue o residencia temporal. </a:t>
            </a:r>
            <a:endParaRPr lang="es-ES" sz="1200" kern="10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s-ES" sz="1200" kern="100">
                <a:effectLst/>
                <a:latin typeface="Arial" panose="020B0604020202020204" pitchFamily="34" charset="0"/>
                <a:ea typeface="Calibri" panose="020F0502020204030204" pitchFamily="34" charset="0"/>
                <a:cs typeface="Arial" panose="020B0604020202020204" pitchFamily="34" charset="0"/>
              </a:rPr>
              <a:t>La mayoría son hombres, y la mitad son extranjeros. </a:t>
            </a:r>
          </a:p>
          <a:p>
            <a:pPr>
              <a:lnSpc>
                <a:spcPct val="107000"/>
              </a:lnSpc>
              <a:spcAft>
                <a:spcPts val="800"/>
              </a:spcAft>
            </a:pPr>
            <a:r>
              <a:rPr lang="es-ES" sz="1200" kern="100">
                <a:latin typeface="Arial" panose="020B0604020202020204" pitchFamily="34" charset="0"/>
                <a:ea typeface="Calibri" panose="020F0502020204030204" pitchFamily="34" charset="0"/>
                <a:cs typeface="Arial" panose="020B0604020202020204" pitchFamily="34" charset="0"/>
              </a:rPr>
              <a:t>Se </a:t>
            </a:r>
            <a:r>
              <a:rPr lang="es-ES" sz="1200" kern="100">
                <a:effectLst/>
                <a:latin typeface="Arial" panose="020B0604020202020204" pitchFamily="34" charset="0"/>
                <a:ea typeface="Calibri" panose="020F0502020204030204" pitchFamily="34" charset="0"/>
                <a:cs typeface="Arial" panose="020B0604020202020204" pitchFamily="34" charset="0"/>
              </a:rPr>
              <a:t>ha reducido la edad de quienes terminan perdiendo su hogar: el 30 % son menores de 30 años.</a:t>
            </a:r>
          </a:p>
          <a:p>
            <a:pPr>
              <a:lnSpc>
                <a:spcPct val="107000"/>
              </a:lnSpc>
              <a:spcAft>
                <a:spcPts val="800"/>
              </a:spcAft>
            </a:pPr>
            <a:r>
              <a:rPr lang="es-ES" sz="1200" kern="100">
                <a:effectLst/>
                <a:latin typeface="Arial" panose="020B0604020202020204" pitchFamily="34" charset="0"/>
                <a:ea typeface="Calibri" panose="020F0502020204030204" pitchFamily="34" charset="0"/>
                <a:cs typeface="Arial" panose="020B0604020202020204" pitchFamily="34" charset="0"/>
              </a:rPr>
              <a:t>La mayoría con estudios; algún día tuvieron un trabajo y una familia.</a:t>
            </a:r>
          </a:p>
          <a:p>
            <a:pPr>
              <a:lnSpc>
                <a:spcPct val="107000"/>
              </a:lnSpc>
              <a:spcAft>
                <a:spcPts val="800"/>
              </a:spcAft>
            </a:pPr>
            <a:r>
              <a:rPr lang="es-ES" sz="1200" kern="100">
                <a:effectLst/>
                <a:latin typeface="Arial" panose="020B0604020202020204" pitchFamily="34" charset="0"/>
                <a:ea typeface="Calibri" panose="020F0502020204030204" pitchFamily="34" charset="0"/>
                <a:cs typeface="Arial" panose="020B0604020202020204" pitchFamily="34" charset="0"/>
              </a:rPr>
              <a:t>En los últimos 10 años, el sinhogarismo ha crecido un 24 %.</a:t>
            </a:r>
          </a:p>
          <a:p>
            <a:pPr algn="just"/>
            <a:endParaRPr lang="es-ES" sz="1200" b="1">
              <a:solidFill>
                <a:schemeClr val="tx1">
                  <a:lumMod val="85000"/>
                  <a:lumOff val="15000"/>
                </a:schemeClr>
              </a:solidFill>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3AF7A5BC-6E2D-3F40-9347-1E6E10B67168}"/>
              </a:ext>
            </a:extLst>
          </p:cNvPr>
          <p:cNvPicPr>
            <a:picLocks noChangeAspect="1"/>
          </p:cNvPicPr>
          <p:nvPr/>
        </p:nvPicPr>
        <p:blipFill>
          <a:blip r:embed="rId3"/>
          <a:stretch>
            <a:fillRect/>
          </a:stretch>
        </p:blipFill>
        <p:spPr>
          <a:xfrm>
            <a:off x="650765" y="1705683"/>
            <a:ext cx="279400" cy="279400"/>
          </a:xfrm>
          <a:prstGeom prst="rect">
            <a:avLst/>
          </a:prstGeom>
        </p:spPr>
      </p:pic>
      <p:pic>
        <p:nvPicPr>
          <p:cNvPr id="9" name="Imagen 8">
            <a:extLst>
              <a:ext uri="{FF2B5EF4-FFF2-40B4-BE49-F238E27FC236}">
                <a16:creationId xmlns:a16="http://schemas.microsoft.com/office/drawing/2014/main" id="{4C76781B-52F8-8944-8076-21285004B5C0}"/>
              </a:ext>
            </a:extLst>
          </p:cNvPr>
          <p:cNvPicPr>
            <a:picLocks noChangeAspect="1"/>
          </p:cNvPicPr>
          <p:nvPr/>
        </p:nvPicPr>
        <p:blipFill>
          <a:blip r:embed="rId4"/>
          <a:stretch>
            <a:fillRect/>
          </a:stretch>
        </p:blipFill>
        <p:spPr>
          <a:xfrm>
            <a:off x="319164" y="391184"/>
            <a:ext cx="139700" cy="1181100"/>
          </a:xfrm>
          <a:prstGeom prst="rect">
            <a:avLst/>
          </a:prstGeom>
        </p:spPr>
      </p:pic>
      <p:sp>
        <p:nvSpPr>
          <p:cNvPr id="11" name="Marcador de pie de página 3">
            <a:extLst>
              <a:ext uri="{FF2B5EF4-FFF2-40B4-BE49-F238E27FC236}">
                <a16:creationId xmlns:a16="http://schemas.microsoft.com/office/drawing/2014/main" id="{AB654A48-01F6-A94A-869E-63D7E71C1754}"/>
              </a:ext>
            </a:extLst>
          </p:cNvPr>
          <p:cNvSpPr txBox="1">
            <a:spLocks/>
          </p:cNvSpPr>
          <p:nvPr/>
        </p:nvSpPr>
        <p:spPr>
          <a:xfrm>
            <a:off x="5912367" y="4869656"/>
            <a:ext cx="3086100" cy="273844"/>
          </a:xfrm>
          <a:prstGeom prst="rect">
            <a:avLst/>
          </a:prstGeom>
        </p:spPr>
        <p:txBody>
          <a:bodyPr vert="horz" lIns="91440" tIns="45720" rIns="91440" bIns="45720" rtlCol="0" anchor="ctr"/>
          <a:lstStyle>
            <a:defPPr>
              <a:defRPr lang="es-ES"/>
            </a:defPPr>
            <a:lvl1pPr marL="0" algn="r" defTabSz="6858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900" b="0">
              <a:solidFill>
                <a:schemeClr val="tx1"/>
              </a:solidFill>
            </a:endParaRPr>
          </a:p>
        </p:txBody>
      </p:sp>
      <p:pic>
        <p:nvPicPr>
          <p:cNvPr id="10" name="Imagen 9">
            <a:extLst>
              <a:ext uri="{FF2B5EF4-FFF2-40B4-BE49-F238E27FC236}">
                <a16:creationId xmlns:a16="http://schemas.microsoft.com/office/drawing/2014/main" id="{69DF683D-994D-C8B4-BF78-5D7C79AE3B8F}"/>
              </a:ext>
            </a:extLst>
          </p:cNvPr>
          <p:cNvPicPr>
            <a:picLocks noChangeAspect="1"/>
          </p:cNvPicPr>
          <p:nvPr/>
        </p:nvPicPr>
        <p:blipFill>
          <a:blip r:embed="rId3"/>
          <a:stretch>
            <a:fillRect/>
          </a:stretch>
        </p:blipFill>
        <p:spPr>
          <a:xfrm>
            <a:off x="656599" y="2366575"/>
            <a:ext cx="279400" cy="279400"/>
          </a:xfrm>
          <a:prstGeom prst="rect">
            <a:avLst/>
          </a:prstGeom>
        </p:spPr>
      </p:pic>
      <p:pic>
        <p:nvPicPr>
          <p:cNvPr id="13" name="Imagen 12">
            <a:extLst>
              <a:ext uri="{FF2B5EF4-FFF2-40B4-BE49-F238E27FC236}">
                <a16:creationId xmlns:a16="http://schemas.microsoft.com/office/drawing/2014/main" id="{4F5F765E-AABB-A1C3-2B5C-0B240F4EE352}"/>
              </a:ext>
            </a:extLst>
          </p:cNvPr>
          <p:cNvPicPr>
            <a:picLocks noChangeAspect="1"/>
          </p:cNvPicPr>
          <p:nvPr/>
        </p:nvPicPr>
        <p:blipFill>
          <a:blip r:embed="rId3"/>
          <a:stretch>
            <a:fillRect/>
          </a:stretch>
        </p:blipFill>
        <p:spPr>
          <a:xfrm>
            <a:off x="650765" y="3688195"/>
            <a:ext cx="279400" cy="279400"/>
          </a:xfrm>
          <a:prstGeom prst="rect">
            <a:avLst/>
          </a:prstGeom>
        </p:spPr>
      </p:pic>
      <p:pic>
        <p:nvPicPr>
          <p:cNvPr id="14" name="Imagen 13">
            <a:extLst>
              <a:ext uri="{FF2B5EF4-FFF2-40B4-BE49-F238E27FC236}">
                <a16:creationId xmlns:a16="http://schemas.microsoft.com/office/drawing/2014/main" id="{809D6D18-97F6-EDB3-ABE7-9337323AE659}"/>
              </a:ext>
            </a:extLst>
          </p:cNvPr>
          <p:cNvPicPr>
            <a:picLocks noChangeAspect="1"/>
          </p:cNvPicPr>
          <p:nvPr/>
        </p:nvPicPr>
        <p:blipFill>
          <a:blip r:embed="rId3"/>
          <a:stretch>
            <a:fillRect/>
          </a:stretch>
        </p:blipFill>
        <p:spPr>
          <a:xfrm>
            <a:off x="650765" y="2766789"/>
            <a:ext cx="279400" cy="279400"/>
          </a:xfrm>
          <a:prstGeom prst="rect">
            <a:avLst/>
          </a:prstGeom>
        </p:spPr>
      </p:pic>
      <p:pic>
        <p:nvPicPr>
          <p:cNvPr id="15" name="Imagen 14">
            <a:extLst>
              <a:ext uri="{FF2B5EF4-FFF2-40B4-BE49-F238E27FC236}">
                <a16:creationId xmlns:a16="http://schemas.microsoft.com/office/drawing/2014/main" id="{66A228F4-467A-5047-6318-E83493897FA6}"/>
              </a:ext>
            </a:extLst>
          </p:cNvPr>
          <p:cNvPicPr>
            <a:picLocks noChangeAspect="1"/>
          </p:cNvPicPr>
          <p:nvPr/>
        </p:nvPicPr>
        <p:blipFill>
          <a:blip r:embed="rId3"/>
          <a:stretch>
            <a:fillRect/>
          </a:stretch>
        </p:blipFill>
        <p:spPr>
          <a:xfrm>
            <a:off x="650765" y="3267563"/>
            <a:ext cx="279400" cy="279400"/>
          </a:xfrm>
          <a:prstGeom prst="rect">
            <a:avLst/>
          </a:prstGeom>
        </p:spPr>
      </p:pic>
      <p:pic>
        <p:nvPicPr>
          <p:cNvPr id="2" name="Imagen 1">
            <a:extLst>
              <a:ext uri="{FF2B5EF4-FFF2-40B4-BE49-F238E27FC236}">
                <a16:creationId xmlns:a16="http://schemas.microsoft.com/office/drawing/2014/main" id="{5F32B9DF-9887-316B-1574-FC3C2250F20D}"/>
              </a:ext>
            </a:extLst>
          </p:cNvPr>
          <p:cNvPicPr>
            <a:picLocks noChangeAspect="1"/>
          </p:cNvPicPr>
          <p:nvPr/>
        </p:nvPicPr>
        <p:blipFill>
          <a:blip r:embed="rId5"/>
          <a:srcRect l="30" t="12224" r="17218" b="9784"/>
          <a:stretch/>
        </p:blipFill>
        <p:spPr>
          <a:xfrm>
            <a:off x="5668199" y="16173"/>
            <a:ext cx="4082943" cy="5134326"/>
          </a:xfrm>
          <a:prstGeom prst="rect">
            <a:avLst/>
          </a:prstGeom>
        </p:spPr>
      </p:pic>
    </p:spTree>
    <p:extLst>
      <p:ext uri="{BB962C8B-B14F-4D97-AF65-F5344CB8AC3E}">
        <p14:creationId xmlns:p14="http://schemas.microsoft.com/office/powerpoint/2010/main" val="1075936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FBC0CA22-F01D-674D-93F4-707D7E2BD535}"/>
              </a:ext>
            </a:extLst>
          </p:cNvPr>
          <p:cNvSpPr txBox="1"/>
          <p:nvPr/>
        </p:nvSpPr>
        <p:spPr>
          <a:xfrm>
            <a:off x="584782" y="571583"/>
            <a:ext cx="3648725" cy="1361911"/>
          </a:xfrm>
          <a:prstGeom prst="rect">
            <a:avLst/>
          </a:prstGeom>
          <a:noFill/>
        </p:spPr>
        <p:txBody>
          <a:bodyPr wrap="square" lIns="91440" tIns="45720" rIns="91440" bIns="45720" rtlCol="0" anchor="t">
            <a:spAutoFit/>
          </a:bodyPr>
          <a:lstStyle/>
          <a:p>
            <a:pPr>
              <a:lnSpc>
                <a:spcPts val="3340"/>
              </a:lnSpc>
            </a:pPr>
            <a:r>
              <a:rPr lang="es-ES" sz="3200" b="1" i="1">
                <a:latin typeface="Arial"/>
                <a:cs typeface="Arial"/>
              </a:rPr>
              <a:t>Objetivos</a:t>
            </a:r>
            <a:endParaRPr lang="es-ES" i="1">
              <a:ea typeface="Calibri"/>
              <a:cs typeface="Calibri"/>
            </a:endParaRPr>
          </a:p>
          <a:p>
            <a:pPr>
              <a:lnSpc>
                <a:spcPts val="3340"/>
              </a:lnSpc>
            </a:pPr>
            <a:r>
              <a:rPr lang="es-ES" sz="3200" b="1" i="1">
                <a:latin typeface="Arial"/>
                <a:cs typeface="Arial"/>
              </a:rPr>
              <a:t>de la</a:t>
            </a:r>
            <a:endParaRPr lang="es-ES" i="1">
              <a:latin typeface="Calibri" panose="020F0502020204030204"/>
              <a:ea typeface="Calibri" panose="020F0502020204030204"/>
              <a:cs typeface="Calibri" panose="020F0502020204030204"/>
            </a:endParaRPr>
          </a:p>
          <a:p>
            <a:pPr>
              <a:lnSpc>
                <a:spcPts val="3340"/>
              </a:lnSpc>
            </a:pPr>
            <a:r>
              <a:rPr lang="es-ES" sz="3200" b="1" i="1">
                <a:latin typeface="Arial"/>
                <a:cs typeface="Arial"/>
              </a:rPr>
              <a:t>campaña</a:t>
            </a:r>
            <a:r>
              <a:rPr lang="es-ES" sz="3200" b="1">
                <a:latin typeface="Arial"/>
                <a:cs typeface="Arial"/>
              </a:rPr>
              <a:t> </a:t>
            </a:r>
            <a:endParaRPr lang="es-ES" sz="3200" b="1">
              <a:latin typeface="Arial"/>
              <a:ea typeface="Calibri"/>
              <a:cs typeface="Arial"/>
            </a:endParaRPr>
          </a:p>
        </p:txBody>
      </p:sp>
      <p:sp>
        <p:nvSpPr>
          <p:cNvPr id="19" name="CuadroTexto 18">
            <a:extLst>
              <a:ext uri="{FF2B5EF4-FFF2-40B4-BE49-F238E27FC236}">
                <a16:creationId xmlns:a16="http://schemas.microsoft.com/office/drawing/2014/main" id="{08D6EA07-D5C3-E24B-A69C-47C173569DB8}"/>
              </a:ext>
            </a:extLst>
          </p:cNvPr>
          <p:cNvSpPr txBox="1"/>
          <p:nvPr/>
        </p:nvSpPr>
        <p:spPr>
          <a:xfrm>
            <a:off x="3432137" y="363276"/>
            <a:ext cx="5252893" cy="4524315"/>
          </a:xfrm>
          <a:prstGeom prst="rect">
            <a:avLst/>
          </a:prstGeom>
          <a:noFill/>
        </p:spPr>
        <p:txBody>
          <a:bodyPr wrap="square" rtlCol="0">
            <a:spAutoFit/>
          </a:bodyPr>
          <a:lstStyle/>
          <a:p>
            <a:r>
              <a:rPr lang="es-ES" sz="1200" b="1">
                <a:solidFill>
                  <a:srgbClr val="CF112D"/>
                </a:solidFill>
                <a:latin typeface="Arial" panose="020B0604020202020204" pitchFamily="34" charset="0"/>
                <a:cs typeface="Arial" panose="020B0604020202020204" pitchFamily="34" charset="0"/>
              </a:rPr>
              <a:t>SENSIBILIZAR y SENSIBILIZARNOS</a:t>
            </a:r>
            <a:r>
              <a:rPr lang="es-ES" sz="1200">
                <a:solidFill>
                  <a:schemeClr val="tx1">
                    <a:lumMod val="85000"/>
                    <a:lumOff val="15000"/>
                  </a:schemeClr>
                </a:solidFill>
                <a:latin typeface="Arial" panose="020B0604020202020204" pitchFamily="34" charset="0"/>
                <a:cs typeface="Arial" panose="020B0604020202020204" pitchFamily="34" charset="0"/>
              </a:rPr>
              <a:t>, a la sociedad en general, Administraciones, medios de comunicación, profesionales, personas voluntarias, comunidad cristiana, etc., sobre la realidad de las personas </a:t>
            </a:r>
          </a:p>
          <a:p>
            <a:r>
              <a:rPr lang="es-ES" sz="1200">
                <a:solidFill>
                  <a:schemeClr val="tx1">
                    <a:lumMod val="85000"/>
                    <a:lumOff val="15000"/>
                  </a:schemeClr>
                </a:solidFill>
                <a:latin typeface="Arial" panose="020B0604020202020204" pitchFamily="34" charset="0"/>
                <a:cs typeface="Arial" panose="020B0604020202020204" pitchFamily="34" charset="0"/>
              </a:rPr>
              <a:t>en situación de sin hogar. Invitar a adoptar una mirada de dignidad </a:t>
            </a:r>
          </a:p>
          <a:p>
            <a:r>
              <a:rPr lang="es-ES" sz="1200">
                <a:solidFill>
                  <a:schemeClr val="tx1">
                    <a:lumMod val="85000"/>
                    <a:lumOff val="15000"/>
                  </a:schemeClr>
                </a:solidFill>
                <a:latin typeface="Arial" panose="020B0604020202020204" pitchFamily="34" charset="0"/>
                <a:cs typeface="Arial" panose="020B0604020202020204" pitchFamily="34" charset="0"/>
              </a:rPr>
              <a:t>y de derechos humanos que facilite la compresión y acercamiento </a:t>
            </a:r>
          </a:p>
          <a:p>
            <a:r>
              <a:rPr lang="es-ES" sz="1200">
                <a:solidFill>
                  <a:schemeClr val="tx1">
                    <a:lumMod val="85000"/>
                    <a:lumOff val="15000"/>
                  </a:schemeClr>
                </a:solidFill>
                <a:latin typeface="Arial" panose="020B0604020202020204" pitchFamily="34" charset="0"/>
                <a:cs typeface="Arial" panose="020B0604020202020204" pitchFamily="34" charset="0"/>
              </a:rPr>
              <a:t>a la realidad de estas personas.</a:t>
            </a:r>
          </a:p>
          <a:p>
            <a:endParaRPr lang="es-ES" sz="1200">
              <a:solidFill>
                <a:schemeClr val="tx1">
                  <a:lumMod val="85000"/>
                  <a:lumOff val="15000"/>
                </a:schemeClr>
              </a:solidFill>
              <a:latin typeface="Arial" panose="020B0604020202020204" pitchFamily="34" charset="0"/>
              <a:cs typeface="Arial" panose="020B0604020202020204" pitchFamily="34" charset="0"/>
            </a:endParaRPr>
          </a:p>
          <a:p>
            <a:r>
              <a:rPr lang="es-ES" sz="1200" b="1">
                <a:solidFill>
                  <a:srgbClr val="CF112D"/>
                </a:solidFill>
                <a:latin typeface="Arial" panose="020B0604020202020204" pitchFamily="34" charset="0"/>
                <a:cs typeface="Arial" panose="020B0604020202020204" pitchFamily="34" charset="0"/>
              </a:rPr>
              <a:t>DENUNCIAR</a:t>
            </a:r>
            <a:r>
              <a:rPr lang="es-ES" sz="1200">
                <a:solidFill>
                  <a:schemeClr val="tx1">
                    <a:lumMod val="85000"/>
                    <a:lumOff val="15000"/>
                  </a:schemeClr>
                </a:solidFill>
                <a:latin typeface="Arial" panose="020B0604020202020204" pitchFamily="34" charset="0"/>
                <a:cs typeface="Arial" panose="020B0604020202020204" pitchFamily="34" charset="0"/>
              </a:rPr>
              <a:t> y cuestionar el modelo socioeconómico actual, generador </a:t>
            </a:r>
          </a:p>
          <a:p>
            <a:r>
              <a:rPr lang="es-ES" sz="1200">
                <a:solidFill>
                  <a:schemeClr val="tx1">
                    <a:lumMod val="85000"/>
                    <a:lumOff val="15000"/>
                  </a:schemeClr>
                </a:solidFill>
                <a:latin typeface="Arial" panose="020B0604020202020204" pitchFamily="34" charset="0"/>
                <a:cs typeface="Arial" panose="020B0604020202020204" pitchFamily="34" charset="0"/>
              </a:rPr>
              <a:t>de descarte y expulsiones, así como hechos concretos que ocurran </a:t>
            </a:r>
          </a:p>
          <a:p>
            <a:r>
              <a:rPr lang="es-ES" sz="1200">
                <a:solidFill>
                  <a:schemeClr val="tx1">
                    <a:lumMod val="85000"/>
                    <a:lumOff val="15000"/>
                  </a:schemeClr>
                </a:solidFill>
                <a:latin typeface="Arial" panose="020B0604020202020204" pitchFamily="34" charset="0"/>
                <a:cs typeface="Arial" panose="020B0604020202020204" pitchFamily="34" charset="0"/>
              </a:rPr>
              <a:t>en los distintos territorios y poblaciones, y que tienen su mayor impacto </a:t>
            </a:r>
          </a:p>
          <a:p>
            <a:r>
              <a:rPr lang="es-ES" sz="1200">
                <a:solidFill>
                  <a:schemeClr val="tx1">
                    <a:lumMod val="85000"/>
                    <a:lumOff val="15000"/>
                  </a:schemeClr>
                </a:solidFill>
                <a:latin typeface="Arial" panose="020B0604020202020204" pitchFamily="34" charset="0"/>
                <a:cs typeface="Arial" panose="020B0604020202020204" pitchFamily="34" charset="0"/>
              </a:rPr>
              <a:t>en aquellas personas en situación de mayor vulnerabilidad y exclusión: </a:t>
            </a:r>
          </a:p>
          <a:p>
            <a:r>
              <a:rPr lang="es-ES" sz="1200">
                <a:solidFill>
                  <a:schemeClr val="tx1">
                    <a:lumMod val="85000"/>
                    <a:lumOff val="15000"/>
                  </a:schemeClr>
                </a:solidFill>
                <a:latin typeface="Arial" panose="020B0604020202020204" pitchFamily="34" charset="0"/>
                <a:cs typeface="Arial" panose="020B0604020202020204" pitchFamily="34" charset="0"/>
              </a:rPr>
              <a:t>las personas sin hogar.</a:t>
            </a:r>
          </a:p>
          <a:p>
            <a:endParaRPr lang="es-ES" sz="1200">
              <a:solidFill>
                <a:schemeClr val="tx1">
                  <a:lumMod val="85000"/>
                  <a:lumOff val="15000"/>
                </a:schemeClr>
              </a:solidFill>
              <a:latin typeface="Arial" panose="020B0604020202020204" pitchFamily="34" charset="0"/>
              <a:cs typeface="Arial" panose="020B0604020202020204" pitchFamily="34" charset="0"/>
            </a:endParaRPr>
          </a:p>
          <a:p>
            <a:r>
              <a:rPr lang="es-ES" sz="1200" b="1">
                <a:solidFill>
                  <a:srgbClr val="CF112D"/>
                </a:solidFill>
                <a:latin typeface="Arial" panose="020B0604020202020204" pitchFamily="34" charset="0"/>
                <a:cs typeface="Arial" panose="020B0604020202020204" pitchFamily="34" charset="0"/>
              </a:rPr>
              <a:t>PROPORCIONAR HERRAMIENTAS PARA LA ANIMACIÓN-SENSIBILIZACIÓN, DENUNCIA e INCIDENCIA</a:t>
            </a:r>
            <a:r>
              <a:rPr lang="es-ES" sz="1200">
                <a:solidFill>
                  <a:schemeClr val="tx1">
                    <a:lumMod val="85000"/>
                    <a:lumOff val="15000"/>
                  </a:schemeClr>
                </a:solidFill>
                <a:latin typeface="Arial" panose="020B0604020202020204" pitchFamily="34" charset="0"/>
                <a:cs typeface="Arial" panose="020B0604020202020204" pitchFamily="34" charset="0"/>
              </a:rPr>
              <a:t>, en colegios, grupos, parroquias, comunidades, asociaciones, redes, etc., para que así puedan profundizar en la realidad de las personas en situación de sin hogar. </a:t>
            </a:r>
          </a:p>
          <a:p>
            <a:r>
              <a:rPr lang="es-ES" sz="1200">
                <a:solidFill>
                  <a:schemeClr val="tx1">
                    <a:lumMod val="85000"/>
                    <a:lumOff val="15000"/>
                  </a:schemeClr>
                </a:solidFill>
                <a:latin typeface="Arial" panose="020B0604020202020204" pitchFamily="34" charset="0"/>
                <a:cs typeface="Arial" panose="020B0604020202020204" pitchFamily="34" charset="0"/>
              </a:rPr>
              <a:t>La Campaña puede servir de germen y semilla de las posibles acciones para influir en la sociedad y para realizar incidencia política ante </a:t>
            </a:r>
          </a:p>
          <a:p>
            <a:r>
              <a:rPr lang="es-ES" sz="1200">
                <a:solidFill>
                  <a:schemeClr val="tx1">
                    <a:lumMod val="85000"/>
                    <a:lumOff val="15000"/>
                  </a:schemeClr>
                </a:solidFill>
                <a:latin typeface="Arial" panose="020B0604020202020204" pitchFamily="34" charset="0"/>
                <a:cs typeface="Arial" panose="020B0604020202020204" pitchFamily="34" charset="0"/>
              </a:rPr>
              <a:t>las diferentes administraciones.</a:t>
            </a:r>
          </a:p>
          <a:p>
            <a:endParaRPr lang="es-ES" sz="1200" b="1">
              <a:solidFill>
                <a:schemeClr val="tx1">
                  <a:lumMod val="85000"/>
                  <a:lumOff val="15000"/>
                </a:schemeClr>
              </a:solidFill>
              <a:latin typeface="Arial" panose="020B0604020202020204" pitchFamily="34" charset="0"/>
              <a:cs typeface="Arial" panose="020B0604020202020204" pitchFamily="34" charset="0"/>
            </a:endParaRPr>
          </a:p>
          <a:p>
            <a:r>
              <a:rPr lang="es-ES" sz="1200" b="1">
                <a:solidFill>
                  <a:srgbClr val="CF112D"/>
                </a:solidFill>
                <a:latin typeface="Arial" panose="020B0604020202020204" pitchFamily="34" charset="0"/>
                <a:cs typeface="Arial" panose="020B0604020202020204" pitchFamily="34" charset="0"/>
              </a:rPr>
              <a:t>LLAMADA A LA ACCIÓN</a:t>
            </a:r>
            <a:r>
              <a:rPr lang="es-ES" sz="1200">
                <a:solidFill>
                  <a:schemeClr val="tx1">
                    <a:lumMod val="85000"/>
                    <a:lumOff val="15000"/>
                  </a:schemeClr>
                </a:solidFill>
                <a:latin typeface="Arial" panose="020B0604020202020204" pitchFamily="34" charset="0"/>
                <a:cs typeface="Arial" panose="020B0604020202020204" pitchFamily="34" charset="0"/>
              </a:rPr>
              <a:t>. Lograr respuestas en la ciudadanía a través </a:t>
            </a:r>
          </a:p>
          <a:p>
            <a:r>
              <a:rPr lang="es-ES" sz="1200">
                <a:solidFill>
                  <a:schemeClr val="tx1">
                    <a:lumMod val="85000"/>
                    <a:lumOff val="15000"/>
                  </a:schemeClr>
                </a:solidFill>
                <a:latin typeface="Arial" panose="020B0604020202020204" pitchFamily="34" charset="0"/>
                <a:cs typeface="Arial" panose="020B0604020202020204" pitchFamily="34" charset="0"/>
              </a:rPr>
              <a:t>de la empatía, la movilización y la participación en cuantas acciones proponga la Campaña.</a:t>
            </a:r>
          </a:p>
        </p:txBody>
      </p:sp>
      <p:pic>
        <p:nvPicPr>
          <p:cNvPr id="21" name="Imagen 20">
            <a:extLst>
              <a:ext uri="{FF2B5EF4-FFF2-40B4-BE49-F238E27FC236}">
                <a16:creationId xmlns:a16="http://schemas.microsoft.com/office/drawing/2014/main" id="{215B9CC8-E532-0A4B-9716-CA05FC55406C}"/>
              </a:ext>
            </a:extLst>
          </p:cNvPr>
          <p:cNvPicPr>
            <a:picLocks noChangeAspect="1"/>
          </p:cNvPicPr>
          <p:nvPr/>
        </p:nvPicPr>
        <p:blipFill>
          <a:blip r:embed="rId2"/>
          <a:stretch>
            <a:fillRect/>
          </a:stretch>
        </p:blipFill>
        <p:spPr>
          <a:xfrm>
            <a:off x="384495" y="661832"/>
            <a:ext cx="139700" cy="1181100"/>
          </a:xfrm>
          <a:prstGeom prst="rect">
            <a:avLst/>
          </a:prstGeom>
        </p:spPr>
      </p:pic>
      <p:cxnSp>
        <p:nvCxnSpPr>
          <p:cNvPr id="5" name="Conector recto 4">
            <a:extLst>
              <a:ext uri="{FF2B5EF4-FFF2-40B4-BE49-F238E27FC236}">
                <a16:creationId xmlns:a16="http://schemas.microsoft.com/office/drawing/2014/main" id="{D7E6DD97-0CA0-8B45-AFBE-2080D8F30866}"/>
              </a:ext>
            </a:extLst>
          </p:cNvPr>
          <p:cNvCxnSpPr/>
          <p:nvPr/>
        </p:nvCxnSpPr>
        <p:spPr>
          <a:xfrm>
            <a:off x="3305060" y="366491"/>
            <a:ext cx="0" cy="4461831"/>
          </a:xfrm>
          <a:prstGeom prst="line">
            <a:avLst/>
          </a:prstGeom>
          <a:ln w="19050">
            <a:solidFill>
              <a:srgbClr val="A0C3C7"/>
            </a:solidFill>
            <a:prstDash val="sysDash"/>
          </a:ln>
        </p:spPr>
        <p:style>
          <a:lnRef idx="1">
            <a:schemeClr val="accent1"/>
          </a:lnRef>
          <a:fillRef idx="0">
            <a:schemeClr val="accent1"/>
          </a:fillRef>
          <a:effectRef idx="0">
            <a:schemeClr val="accent1"/>
          </a:effectRef>
          <a:fontRef idx="minor">
            <a:schemeClr val="tx1"/>
          </a:fontRef>
        </p:style>
      </p:cxnSp>
      <p:pic>
        <p:nvPicPr>
          <p:cNvPr id="20" name="Imagen 19">
            <a:extLst>
              <a:ext uri="{FF2B5EF4-FFF2-40B4-BE49-F238E27FC236}">
                <a16:creationId xmlns:a16="http://schemas.microsoft.com/office/drawing/2014/main" id="{632FCCE0-A632-E14C-A564-527CCD96337A}"/>
              </a:ext>
            </a:extLst>
          </p:cNvPr>
          <p:cNvPicPr>
            <a:picLocks noChangeAspect="1"/>
          </p:cNvPicPr>
          <p:nvPr/>
        </p:nvPicPr>
        <p:blipFill>
          <a:blip r:embed="rId3"/>
          <a:stretch>
            <a:fillRect/>
          </a:stretch>
        </p:blipFill>
        <p:spPr>
          <a:xfrm>
            <a:off x="3152737" y="379796"/>
            <a:ext cx="279400" cy="279400"/>
          </a:xfrm>
          <a:prstGeom prst="rect">
            <a:avLst/>
          </a:prstGeom>
        </p:spPr>
      </p:pic>
      <p:pic>
        <p:nvPicPr>
          <p:cNvPr id="22" name="Imagen 21">
            <a:extLst>
              <a:ext uri="{FF2B5EF4-FFF2-40B4-BE49-F238E27FC236}">
                <a16:creationId xmlns:a16="http://schemas.microsoft.com/office/drawing/2014/main" id="{42972E30-B73C-3D40-B7F1-19A68C547F46}"/>
              </a:ext>
            </a:extLst>
          </p:cNvPr>
          <p:cNvPicPr>
            <a:picLocks noChangeAspect="1"/>
          </p:cNvPicPr>
          <p:nvPr/>
        </p:nvPicPr>
        <p:blipFill>
          <a:blip r:embed="rId3"/>
          <a:stretch>
            <a:fillRect/>
          </a:stretch>
        </p:blipFill>
        <p:spPr>
          <a:xfrm>
            <a:off x="3152737" y="1660470"/>
            <a:ext cx="279400" cy="279400"/>
          </a:xfrm>
          <a:prstGeom prst="rect">
            <a:avLst/>
          </a:prstGeom>
        </p:spPr>
      </p:pic>
      <p:pic>
        <p:nvPicPr>
          <p:cNvPr id="23" name="Imagen 22">
            <a:extLst>
              <a:ext uri="{FF2B5EF4-FFF2-40B4-BE49-F238E27FC236}">
                <a16:creationId xmlns:a16="http://schemas.microsoft.com/office/drawing/2014/main" id="{60DEB291-CA47-D341-A8F3-C7D680AAD086}"/>
              </a:ext>
            </a:extLst>
          </p:cNvPr>
          <p:cNvPicPr>
            <a:picLocks noChangeAspect="1"/>
          </p:cNvPicPr>
          <p:nvPr/>
        </p:nvPicPr>
        <p:blipFill>
          <a:blip r:embed="rId3"/>
          <a:stretch>
            <a:fillRect/>
          </a:stretch>
        </p:blipFill>
        <p:spPr>
          <a:xfrm>
            <a:off x="3152737" y="2757626"/>
            <a:ext cx="279400" cy="279400"/>
          </a:xfrm>
          <a:prstGeom prst="rect">
            <a:avLst/>
          </a:prstGeom>
        </p:spPr>
      </p:pic>
      <p:pic>
        <p:nvPicPr>
          <p:cNvPr id="14" name="Imagen 13">
            <a:extLst>
              <a:ext uri="{FF2B5EF4-FFF2-40B4-BE49-F238E27FC236}">
                <a16:creationId xmlns:a16="http://schemas.microsoft.com/office/drawing/2014/main" id="{197E57B4-7581-BE4B-BEE3-276A5C11B4BF}"/>
              </a:ext>
            </a:extLst>
          </p:cNvPr>
          <p:cNvPicPr>
            <a:picLocks noChangeAspect="1"/>
          </p:cNvPicPr>
          <p:nvPr/>
        </p:nvPicPr>
        <p:blipFill>
          <a:blip r:embed="rId3"/>
          <a:stretch>
            <a:fillRect/>
          </a:stretch>
        </p:blipFill>
        <p:spPr>
          <a:xfrm>
            <a:off x="3152737" y="4205426"/>
            <a:ext cx="279400" cy="279400"/>
          </a:xfrm>
          <a:prstGeom prst="rect">
            <a:avLst/>
          </a:prstGeom>
        </p:spPr>
      </p:pic>
      <p:pic>
        <p:nvPicPr>
          <p:cNvPr id="2" name="Imagen 1"/>
          <p:cNvPicPr>
            <a:picLocks noChangeAspect="1"/>
          </p:cNvPicPr>
          <p:nvPr/>
        </p:nvPicPr>
        <p:blipFill>
          <a:blip r:embed="rId4"/>
          <a:stretch>
            <a:fillRect/>
          </a:stretch>
        </p:blipFill>
        <p:spPr>
          <a:xfrm>
            <a:off x="8477295" y="4353452"/>
            <a:ext cx="597460" cy="597460"/>
          </a:xfrm>
          <a:prstGeom prst="rect">
            <a:avLst/>
          </a:prstGeom>
        </p:spPr>
      </p:pic>
    </p:spTree>
    <p:extLst>
      <p:ext uri="{BB962C8B-B14F-4D97-AF65-F5344CB8AC3E}">
        <p14:creationId xmlns:p14="http://schemas.microsoft.com/office/powerpoint/2010/main" val="1565477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E0CF42E-3A25-EA99-EC8E-D78623EE0155}"/>
              </a:ext>
            </a:extLst>
          </p:cNvPr>
          <p:cNvPicPr>
            <a:picLocks noChangeAspect="1"/>
          </p:cNvPicPr>
          <p:nvPr/>
        </p:nvPicPr>
        <p:blipFill>
          <a:blip r:embed="rId2"/>
          <a:srcRect l="6396" t="11320" r="61946" b="13605"/>
          <a:stretch/>
        </p:blipFill>
        <p:spPr>
          <a:xfrm>
            <a:off x="-419015" y="-615"/>
            <a:ext cx="3874308" cy="5145106"/>
          </a:xfrm>
          <a:prstGeom prst="rect">
            <a:avLst/>
          </a:prstGeom>
        </p:spPr>
      </p:pic>
      <p:sp>
        <p:nvSpPr>
          <p:cNvPr id="12" name="Marcador de pie de página 7">
            <a:extLst>
              <a:ext uri="{FF2B5EF4-FFF2-40B4-BE49-F238E27FC236}">
                <a16:creationId xmlns:a16="http://schemas.microsoft.com/office/drawing/2014/main" id="{B8B3733F-ACC3-FA43-8CE4-193D7B9BB00E}"/>
              </a:ext>
            </a:extLst>
          </p:cNvPr>
          <p:cNvSpPr>
            <a:spLocks noGrp="1"/>
          </p:cNvSpPr>
          <p:nvPr>
            <p:ph type="ftr" sz="quarter" idx="11"/>
          </p:nvPr>
        </p:nvSpPr>
        <p:spPr>
          <a:xfrm>
            <a:off x="5766834" y="4767263"/>
            <a:ext cx="3086100" cy="273844"/>
          </a:xfrm>
        </p:spPr>
        <p:txBody>
          <a:bodyPr/>
          <a:lstStyle/>
          <a:p>
            <a:r>
              <a:rPr lang="es-ES"/>
              <a:t>2</a:t>
            </a:r>
          </a:p>
        </p:txBody>
      </p:sp>
      <p:sp>
        <p:nvSpPr>
          <p:cNvPr id="13" name="CuadroTexto 12">
            <a:extLst>
              <a:ext uri="{FF2B5EF4-FFF2-40B4-BE49-F238E27FC236}">
                <a16:creationId xmlns:a16="http://schemas.microsoft.com/office/drawing/2014/main" id="{5E6B7572-4D1C-2D41-8C37-4DAD9076C725}"/>
              </a:ext>
            </a:extLst>
          </p:cNvPr>
          <p:cNvSpPr txBox="1"/>
          <p:nvPr/>
        </p:nvSpPr>
        <p:spPr>
          <a:xfrm>
            <a:off x="3587308" y="213149"/>
            <a:ext cx="4633417" cy="891334"/>
          </a:xfrm>
          <a:prstGeom prst="rect">
            <a:avLst/>
          </a:prstGeom>
          <a:noFill/>
        </p:spPr>
        <p:txBody>
          <a:bodyPr wrap="square" rtlCol="0">
            <a:spAutoFit/>
          </a:bodyPr>
          <a:lstStyle/>
          <a:p>
            <a:pPr>
              <a:lnSpc>
                <a:spcPts val="3340"/>
              </a:lnSpc>
            </a:pPr>
            <a:r>
              <a:rPr lang="es-ES" sz="2000" b="1">
                <a:solidFill>
                  <a:srgbClr val="FF0000"/>
                </a:solidFill>
                <a:latin typeface="Arial" panose="020B0604020202020204" pitchFamily="34" charset="0"/>
                <a:cs typeface="Arial" panose="020B0604020202020204" pitchFamily="34" charset="0"/>
              </a:rPr>
              <a:t>Con mis BOTAS. </a:t>
            </a:r>
            <a:r>
              <a:rPr lang="es-ES" sz="2000" b="1">
                <a:latin typeface="Arial" panose="020B0604020202020204" pitchFamily="34" charset="0"/>
                <a:cs typeface="Arial" panose="020B0604020202020204" pitchFamily="34" charset="0"/>
              </a:rPr>
              <a:t>Estas son las herramientas con las que cuento</a:t>
            </a:r>
            <a:endParaRPr lang="es-ES" sz="1800" b="1">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387F9742-2548-B649-948B-ECE1069E6710}"/>
              </a:ext>
            </a:extLst>
          </p:cNvPr>
          <p:cNvSpPr txBox="1"/>
          <p:nvPr/>
        </p:nvSpPr>
        <p:spPr>
          <a:xfrm>
            <a:off x="3808801" y="1462443"/>
            <a:ext cx="4968000" cy="3046988"/>
          </a:xfrm>
          <a:prstGeom prst="rect">
            <a:avLst/>
          </a:prstGeom>
          <a:noFill/>
        </p:spPr>
        <p:txBody>
          <a:bodyPr wrap="square" rtlCol="0">
            <a:spAutoFit/>
          </a:bodyPr>
          <a:lstStyle/>
          <a:p>
            <a:r>
              <a:rPr lang="es-ES" sz="1200" b="1">
                <a:solidFill>
                  <a:schemeClr val="tx1">
                    <a:lumMod val="85000"/>
                    <a:lumOff val="15000"/>
                  </a:schemeClr>
                </a:solidFill>
                <a:latin typeface="Arial" panose="020B0604020202020204" pitchFamily="34" charset="0"/>
                <a:cs typeface="Arial" panose="020B0604020202020204" pitchFamily="34" charset="0"/>
              </a:rPr>
              <a:t>Qué me ha traído hasta aquí</a:t>
            </a:r>
          </a:p>
          <a:p>
            <a:endParaRPr lang="es-ES" sz="1200" b="1">
              <a:solidFill>
                <a:schemeClr val="tx1">
                  <a:lumMod val="85000"/>
                  <a:lumOff val="15000"/>
                </a:schemeClr>
              </a:solidFill>
              <a:latin typeface="Arial" panose="020B0604020202020204" pitchFamily="34" charset="0"/>
              <a:cs typeface="Arial" panose="020B0604020202020204" pitchFamily="34" charset="0"/>
            </a:endParaRPr>
          </a:p>
          <a:p>
            <a:r>
              <a:rPr lang="es-ES" sz="1200" b="1">
                <a:solidFill>
                  <a:schemeClr val="tx1">
                    <a:lumMod val="85000"/>
                    <a:lumOff val="15000"/>
                  </a:schemeClr>
                </a:solidFill>
                <a:latin typeface="Arial" panose="020B0604020202020204" pitchFamily="34" charset="0"/>
                <a:cs typeface="Arial" panose="020B0604020202020204" pitchFamily="34" charset="0"/>
              </a:rPr>
              <a:t>MI SITUACIÓN</a:t>
            </a:r>
          </a:p>
          <a:p>
            <a:pPr algn="just"/>
            <a:r>
              <a:rPr lang="es-ES" sz="1200">
                <a:solidFill>
                  <a:schemeClr val="tx1">
                    <a:lumMod val="85000"/>
                    <a:lumOff val="15000"/>
                  </a:schemeClr>
                </a:solidFill>
                <a:latin typeface="Arial" panose="020B0604020202020204" pitchFamily="34" charset="0"/>
                <a:cs typeface="Arial" panose="020B0604020202020204" pitchFamily="34" charset="0"/>
              </a:rPr>
              <a:t>El sinhogarismo es causado por factores </a:t>
            </a:r>
            <a:r>
              <a:rPr lang="es-ES" sz="1200" b="1">
                <a:solidFill>
                  <a:schemeClr val="tx1">
                    <a:lumMod val="85000"/>
                    <a:lumOff val="15000"/>
                  </a:schemeClr>
                </a:solidFill>
                <a:latin typeface="Arial" panose="020B0604020202020204" pitchFamily="34" charset="0"/>
                <a:cs typeface="Arial" panose="020B0604020202020204" pitchFamily="34" charset="0"/>
              </a:rPr>
              <a:t>económicos</a:t>
            </a:r>
            <a:r>
              <a:rPr lang="es-ES" sz="1200">
                <a:solidFill>
                  <a:schemeClr val="tx1">
                    <a:lumMod val="85000"/>
                    <a:lumOff val="15000"/>
                  </a:schemeClr>
                </a:solidFill>
                <a:latin typeface="Arial" panose="020B0604020202020204" pitchFamily="34" charset="0"/>
                <a:cs typeface="Arial" panose="020B0604020202020204" pitchFamily="34" charset="0"/>
              </a:rPr>
              <a:t> (desempleo, altos costos de vivienda), </a:t>
            </a:r>
            <a:r>
              <a:rPr lang="es-ES" sz="1200" b="1">
                <a:solidFill>
                  <a:schemeClr val="tx1">
                    <a:lumMod val="85000"/>
                    <a:lumOff val="15000"/>
                  </a:schemeClr>
                </a:solidFill>
                <a:latin typeface="Arial" panose="020B0604020202020204" pitchFamily="34" charset="0"/>
                <a:cs typeface="Arial" panose="020B0604020202020204" pitchFamily="34" charset="0"/>
              </a:rPr>
              <a:t>institucionales </a:t>
            </a:r>
            <a:r>
              <a:rPr lang="es-ES" sz="1200">
                <a:solidFill>
                  <a:schemeClr val="tx1">
                    <a:lumMod val="85000"/>
                    <a:lumOff val="15000"/>
                  </a:schemeClr>
                </a:solidFill>
                <a:latin typeface="Arial" panose="020B0604020202020204" pitchFamily="34" charset="0"/>
                <a:cs typeface="Arial" panose="020B0604020202020204" pitchFamily="34" charset="0"/>
              </a:rPr>
              <a:t>(falta de políticas de vivienda, burocracia), </a:t>
            </a:r>
            <a:r>
              <a:rPr lang="es-ES" sz="1200" b="1">
                <a:solidFill>
                  <a:schemeClr val="tx1">
                    <a:lumMod val="85000"/>
                    <a:lumOff val="15000"/>
                  </a:schemeClr>
                </a:solidFill>
                <a:latin typeface="Arial" panose="020B0604020202020204" pitchFamily="34" charset="0"/>
                <a:cs typeface="Arial" panose="020B0604020202020204" pitchFamily="34" charset="0"/>
              </a:rPr>
              <a:t>relacionales</a:t>
            </a:r>
            <a:r>
              <a:rPr lang="es-ES" sz="1200">
                <a:solidFill>
                  <a:schemeClr val="tx1">
                    <a:lumMod val="85000"/>
                    <a:lumOff val="15000"/>
                  </a:schemeClr>
                </a:solidFill>
                <a:latin typeface="Arial" panose="020B0604020202020204" pitchFamily="34" charset="0"/>
                <a:cs typeface="Arial" panose="020B0604020202020204" pitchFamily="34" charset="0"/>
              </a:rPr>
              <a:t> (aislamiento social, violencia de género) y </a:t>
            </a:r>
            <a:r>
              <a:rPr lang="es-ES" sz="1200" b="1">
                <a:solidFill>
                  <a:schemeClr val="tx1">
                    <a:lumMod val="85000"/>
                    <a:lumOff val="15000"/>
                  </a:schemeClr>
                </a:solidFill>
                <a:latin typeface="Arial" panose="020B0604020202020204" pitchFamily="34" charset="0"/>
                <a:cs typeface="Arial" panose="020B0604020202020204" pitchFamily="34" charset="0"/>
              </a:rPr>
              <a:t>personales </a:t>
            </a:r>
            <a:r>
              <a:rPr lang="es-ES" sz="1200">
                <a:solidFill>
                  <a:schemeClr val="tx1">
                    <a:lumMod val="85000"/>
                    <a:lumOff val="15000"/>
                  </a:schemeClr>
                </a:solidFill>
                <a:latin typeface="Arial" panose="020B0604020202020204" pitchFamily="34" charset="0"/>
                <a:cs typeface="Arial" panose="020B0604020202020204" pitchFamily="34" charset="0"/>
              </a:rPr>
              <a:t>(discapacidad, problemas de salud mental, adicciones). </a:t>
            </a:r>
          </a:p>
          <a:p>
            <a:pPr algn="just"/>
            <a:endParaRPr lang="es-ES" sz="1200">
              <a:solidFill>
                <a:schemeClr val="tx1">
                  <a:lumMod val="85000"/>
                  <a:lumOff val="15000"/>
                </a:schemeClr>
              </a:solidFill>
              <a:latin typeface="Arial" panose="020B0604020202020204" pitchFamily="34" charset="0"/>
              <a:cs typeface="Arial" panose="020B0604020202020204" pitchFamily="34" charset="0"/>
            </a:endParaRPr>
          </a:p>
          <a:p>
            <a:pPr algn="just"/>
            <a:r>
              <a:rPr lang="es-ES" sz="1200">
                <a:solidFill>
                  <a:schemeClr val="tx1">
                    <a:lumMod val="85000"/>
                    <a:lumOff val="15000"/>
                  </a:schemeClr>
                </a:solidFill>
                <a:latin typeface="Arial" panose="020B0604020202020204" pitchFamily="34" charset="0"/>
                <a:cs typeface="Arial" panose="020B0604020202020204" pitchFamily="34" charset="0"/>
              </a:rPr>
              <a:t>Entender estas causas es crucial para desarrollar estrategias efectivas y ofrecer soluciones sostenibles que aborden el problema desde sus raíces.</a:t>
            </a:r>
          </a:p>
          <a:p>
            <a:endParaRPr lang="es-ES" sz="1200" b="1">
              <a:solidFill>
                <a:schemeClr val="tx1">
                  <a:lumMod val="85000"/>
                  <a:lumOff val="15000"/>
                </a:schemeClr>
              </a:solidFill>
              <a:latin typeface="Arial" panose="020B0604020202020204" pitchFamily="34" charset="0"/>
              <a:cs typeface="Arial" panose="020B0604020202020204" pitchFamily="34" charset="0"/>
            </a:endParaRPr>
          </a:p>
          <a:p>
            <a:endParaRPr lang="es-ES" sz="1200" b="1">
              <a:solidFill>
                <a:schemeClr val="tx1">
                  <a:lumMod val="85000"/>
                  <a:lumOff val="15000"/>
                </a:schemeClr>
              </a:solidFill>
              <a:latin typeface="Arial" panose="020B0604020202020204" pitchFamily="34" charset="0"/>
              <a:cs typeface="Arial" panose="020B0604020202020204" pitchFamily="34" charset="0"/>
            </a:endParaRPr>
          </a:p>
          <a:p>
            <a:r>
              <a:rPr lang="es-ES" sz="1200" b="1">
                <a:solidFill>
                  <a:schemeClr val="tx1">
                    <a:lumMod val="85000"/>
                    <a:lumOff val="15000"/>
                  </a:schemeClr>
                </a:solidFill>
                <a:latin typeface="Arial" panose="020B0604020202020204" pitchFamily="34" charset="0"/>
                <a:cs typeface="Arial" panose="020B0604020202020204" pitchFamily="34" charset="0"/>
              </a:rPr>
              <a:t>MIS HERRAMIENTAS O HABILIDADES</a:t>
            </a:r>
          </a:p>
          <a:p>
            <a:pPr algn="just"/>
            <a:r>
              <a:rPr lang="es-ES" sz="1200">
                <a:solidFill>
                  <a:schemeClr val="tx1">
                    <a:lumMod val="85000"/>
                    <a:lumOff val="15000"/>
                  </a:schemeClr>
                </a:solidFill>
                <a:latin typeface="Arial" panose="020B0604020202020204" pitchFamily="34" charset="0"/>
                <a:cs typeface="Arial" panose="020B0604020202020204" pitchFamily="34" charset="0"/>
              </a:rPr>
              <a:t>Ganas de salir adelante, ilusión, hartazgo….</a:t>
            </a:r>
          </a:p>
        </p:txBody>
      </p:sp>
      <p:pic>
        <p:nvPicPr>
          <p:cNvPr id="15" name="Imagen 14">
            <a:extLst>
              <a:ext uri="{FF2B5EF4-FFF2-40B4-BE49-F238E27FC236}">
                <a16:creationId xmlns:a16="http://schemas.microsoft.com/office/drawing/2014/main" id="{990EE3FD-173A-1E49-8509-8FDF40B2A3EF}"/>
              </a:ext>
            </a:extLst>
          </p:cNvPr>
          <p:cNvPicPr>
            <a:picLocks noChangeAspect="1"/>
          </p:cNvPicPr>
          <p:nvPr/>
        </p:nvPicPr>
        <p:blipFill>
          <a:blip r:embed="rId3"/>
          <a:stretch>
            <a:fillRect/>
          </a:stretch>
        </p:blipFill>
        <p:spPr>
          <a:xfrm>
            <a:off x="3529400" y="1825245"/>
            <a:ext cx="279400" cy="279400"/>
          </a:xfrm>
          <a:prstGeom prst="rect">
            <a:avLst/>
          </a:prstGeom>
        </p:spPr>
      </p:pic>
      <p:pic>
        <p:nvPicPr>
          <p:cNvPr id="16" name="Imagen 15">
            <a:extLst>
              <a:ext uri="{FF2B5EF4-FFF2-40B4-BE49-F238E27FC236}">
                <a16:creationId xmlns:a16="http://schemas.microsoft.com/office/drawing/2014/main" id="{17498814-4BC2-7D4F-9311-57736C5E47C0}"/>
              </a:ext>
            </a:extLst>
          </p:cNvPr>
          <p:cNvPicPr>
            <a:picLocks noChangeAspect="1"/>
          </p:cNvPicPr>
          <p:nvPr/>
        </p:nvPicPr>
        <p:blipFill>
          <a:blip r:embed="rId4"/>
          <a:stretch>
            <a:fillRect/>
          </a:stretch>
        </p:blipFill>
        <p:spPr>
          <a:xfrm>
            <a:off x="3246572" y="276945"/>
            <a:ext cx="139700" cy="1181100"/>
          </a:xfrm>
          <a:prstGeom prst="rect">
            <a:avLst/>
          </a:prstGeom>
        </p:spPr>
      </p:pic>
      <p:sp>
        <p:nvSpPr>
          <p:cNvPr id="10" name="Marcador de pie de página 3">
            <a:extLst>
              <a:ext uri="{FF2B5EF4-FFF2-40B4-BE49-F238E27FC236}">
                <a16:creationId xmlns:a16="http://schemas.microsoft.com/office/drawing/2014/main" id="{7F8AD880-9D9E-EB40-9BA0-FFF8A46C8CA7}"/>
              </a:ext>
            </a:extLst>
          </p:cNvPr>
          <p:cNvSpPr txBox="1">
            <a:spLocks/>
          </p:cNvSpPr>
          <p:nvPr/>
        </p:nvSpPr>
        <p:spPr>
          <a:xfrm>
            <a:off x="5912367" y="4869656"/>
            <a:ext cx="3086100" cy="273844"/>
          </a:xfrm>
          <a:prstGeom prst="rect">
            <a:avLst/>
          </a:prstGeom>
        </p:spPr>
        <p:txBody>
          <a:bodyPr vert="horz" lIns="91440" tIns="45720" rIns="91440" bIns="45720" rtlCol="0" anchor="ctr"/>
          <a:lstStyle>
            <a:defPPr>
              <a:defRPr lang="es-ES"/>
            </a:defPPr>
            <a:lvl1pPr marL="0" algn="r" defTabSz="6858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900" b="0">
              <a:solidFill>
                <a:schemeClr val="tx1"/>
              </a:solidFill>
            </a:endParaRPr>
          </a:p>
        </p:txBody>
      </p:sp>
      <p:sp>
        <p:nvSpPr>
          <p:cNvPr id="2" name="CuadroTexto 1">
            <a:extLst>
              <a:ext uri="{FF2B5EF4-FFF2-40B4-BE49-F238E27FC236}">
                <a16:creationId xmlns:a16="http://schemas.microsoft.com/office/drawing/2014/main" id="{6978C0C6-2003-3E6E-6778-E82681D11C09}"/>
              </a:ext>
            </a:extLst>
          </p:cNvPr>
          <p:cNvSpPr txBox="1"/>
          <p:nvPr/>
        </p:nvSpPr>
        <p:spPr>
          <a:xfrm>
            <a:off x="-698400" y="395530"/>
            <a:ext cx="3866400" cy="515526"/>
          </a:xfrm>
          <a:prstGeom prst="rect">
            <a:avLst/>
          </a:prstGeom>
          <a:noFill/>
        </p:spPr>
        <p:txBody>
          <a:bodyPr wrap="square" lIns="91440" tIns="45720" rIns="91440" bIns="45720" rtlCol="0" anchor="t">
            <a:spAutoFit/>
          </a:bodyPr>
          <a:lstStyle/>
          <a:p>
            <a:pPr algn="r">
              <a:lnSpc>
                <a:spcPts val="3340"/>
              </a:lnSpc>
            </a:pPr>
            <a:r>
              <a:rPr lang="es-ES" sz="3200" b="1" i="1">
                <a:solidFill>
                  <a:schemeClr val="bg1"/>
                </a:solidFill>
                <a:latin typeface="Arial"/>
                <a:cs typeface="Arial"/>
              </a:rPr>
              <a:t>En el ‘camino’</a:t>
            </a:r>
          </a:p>
        </p:txBody>
      </p:sp>
      <p:pic>
        <p:nvPicPr>
          <p:cNvPr id="3" name="Imagen 2">
            <a:extLst>
              <a:ext uri="{FF2B5EF4-FFF2-40B4-BE49-F238E27FC236}">
                <a16:creationId xmlns:a16="http://schemas.microsoft.com/office/drawing/2014/main" id="{7C9B4602-6C30-05AF-ABE9-1AD7BC0F77F9}"/>
              </a:ext>
            </a:extLst>
          </p:cNvPr>
          <p:cNvPicPr>
            <a:picLocks noChangeAspect="1"/>
          </p:cNvPicPr>
          <p:nvPr/>
        </p:nvPicPr>
        <p:blipFill>
          <a:blip r:embed="rId3"/>
          <a:stretch>
            <a:fillRect/>
          </a:stretch>
        </p:blipFill>
        <p:spPr>
          <a:xfrm>
            <a:off x="3529401" y="4036845"/>
            <a:ext cx="279400" cy="279400"/>
          </a:xfrm>
          <a:prstGeom prst="rect">
            <a:avLst/>
          </a:prstGeom>
        </p:spPr>
      </p:pic>
      <p:sp>
        <p:nvSpPr>
          <p:cNvPr id="5" name="CuadroTexto 4">
            <a:extLst>
              <a:ext uri="{FF2B5EF4-FFF2-40B4-BE49-F238E27FC236}">
                <a16:creationId xmlns:a16="http://schemas.microsoft.com/office/drawing/2014/main" id="{60FA4D11-8875-DCC2-B6BB-0363BF040206}"/>
              </a:ext>
            </a:extLst>
          </p:cNvPr>
          <p:cNvSpPr txBox="1"/>
          <p:nvPr/>
        </p:nvSpPr>
        <p:spPr>
          <a:xfrm>
            <a:off x="224365" y="4051828"/>
            <a:ext cx="2493039" cy="605294"/>
          </a:xfrm>
          <a:prstGeom prst="rect">
            <a:avLst/>
          </a:prstGeom>
          <a:noFill/>
        </p:spPr>
        <p:txBody>
          <a:bodyPr wrap="square" lIns="91440" tIns="45720" rIns="91440" bIns="45720" rtlCol="0" anchor="t">
            <a:spAutoFit/>
          </a:bodyPr>
          <a:lstStyle/>
          <a:p>
            <a:pPr algn="r">
              <a:lnSpc>
                <a:spcPts val="2000"/>
              </a:lnSpc>
              <a:spcBef>
                <a:spcPts val="600"/>
              </a:spcBef>
            </a:pPr>
            <a:r>
              <a:rPr lang="es-ES" sz="1800" b="1" i="1">
                <a:solidFill>
                  <a:schemeClr val="bg1"/>
                </a:solidFill>
                <a:latin typeface="Arial"/>
                <a:cs typeface="Arial"/>
              </a:rPr>
              <a:t>Sin libertad no puedo </a:t>
            </a:r>
            <a:r>
              <a:rPr lang="es-ES" sz="1800" b="1" i="1" err="1">
                <a:solidFill>
                  <a:schemeClr val="bg1"/>
                </a:solidFill>
                <a:latin typeface="Arial"/>
                <a:cs typeface="Arial"/>
              </a:rPr>
              <a:t>vivir</a:t>
            </a:r>
            <a:r>
              <a:rPr lang="es-ES" sz="1800" b="1" i="1" err="1">
                <a:solidFill>
                  <a:schemeClr val="tx1">
                    <a:lumMod val="85000"/>
                    <a:lumOff val="15000"/>
                  </a:schemeClr>
                </a:solidFill>
                <a:latin typeface="Arial"/>
                <a:cs typeface="Arial"/>
              </a:rPr>
              <a:t>r</a:t>
            </a:r>
          </a:p>
        </p:txBody>
      </p:sp>
      <p:sp>
        <p:nvSpPr>
          <p:cNvPr id="6" name="CuadroTexto 5">
            <a:extLst>
              <a:ext uri="{FF2B5EF4-FFF2-40B4-BE49-F238E27FC236}">
                <a16:creationId xmlns:a16="http://schemas.microsoft.com/office/drawing/2014/main" id="{42E828B9-7F8F-DD87-FC7D-2112E08F44C5}"/>
              </a:ext>
            </a:extLst>
          </p:cNvPr>
          <p:cNvSpPr txBox="1"/>
          <p:nvPr/>
        </p:nvSpPr>
        <p:spPr>
          <a:xfrm>
            <a:off x="360038" y="4179014"/>
            <a:ext cx="511931" cy="643253"/>
          </a:xfrm>
          <a:prstGeom prst="rect">
            <a:avLst/>
          </a:prstGeom>
          <a:noFill/>
        </p:spPr>
        <p:txBody>
          <a:bodyPr wrap="square" lIns="91440" tIns="45720" rIns="91440" bIns="45720" rtlCol="0" anchor="t">
            <a:spAutoFit/>
          </a:bodyPr>
          <a:lstStyle/>
          <a:p>
            <a:pPr>
              <a:lnSpc>
                <a:spcPts val="3340"/>
              </a:lnSpc>
            </a:pPr>
            <a:r>
              <a:rPr lang="es-ES" sz="8000" b="1">
                <a:solidFill>
                  <a:schemeClr val="bg1"/>
                </a:solidFill>
                <a:latin typeface="Arial"/>
                <a:cs typeface="Arial"/>
              </a:rPr>
              <a:t>“</a:t>
            </a:r>
            <a:endParaRPr lang="es-ES" sz="2000" b="1">
              <a:solidFill>
                <a:schemeClr val="bg1"/>
              </a:solidFill>
              <a:latin typeface="Arial"/>
              <a:cs typeface="Arial"/>
            </a:endParaRPr>
          </a:p>
        </p:txBody>
      </p:sp>
    </p:spTree>
    <p:extLst>
      <p:ext uri="{BB962C8B-B14F-4D97-AF65-F5344CB8AC3E}">
        <p14:creationId xmlns:p14="http://schemas.microsoft.com/office/powerpoint/2010/main" val="2159556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exterior, pasto, persona, montaña&#10;&#10;Descripción generada automáticamente">
            <a:extLst>
              <a:ext uri="{FF2B5EF4-FFF2-40B4-BE49-F238E27FC236}">
                <a16:creationId xmlns:a16="http://schemas.microsoft.com/office/drawing/2014/main" id="{88305B5E-A416-AB21-419B-21F99409BF10}"/>
              </a:ext>
            </a:extLst>
          </p:cNvPr>
          <p:cNvPicPr>
            <a:picLocks noChangeAspect="1"/>
          </p:cNvPicPr>
          <p:nvPr/>
        </p:nvPicPr>
        <p:blipFill>
          <a:blip r:embed="rId2"/>
          <a:srcRect l="28145" t="5872" r="29031" b="-35092"/>
          <a:stretch/>
        </p:blipFill>
        <p:spPr>
          <a:xfrm>
            <a:off x="-698648" y="-530"/>
            <a:ext cx="4196510" cy="7171074"/>
          </a:xfrm>
          <a:prstGeom prst="rect">
            <a:avLst/>
          </a:prstGeom>
        </p:spPr>
      </p:pic>
      <p:sp>
        <p:nvSpPr>
          <p:cNvPr id="12" name="Marcador de pie de página 7">
            <a:extLst>
              <a:ext uri="{FF2B5EF4-FFF2-40B4-BE49-F238E27FC236}">
                <a16:creationId xmlns:a16="http://schemas.microsoft.com/office/drawing/2014/main" id="{B8B3733F-ACC3-FA43-8CE4-193D7B9BB00E}"/>
              </a:ext>
            </a:extLst>
          </p:cNvPr>
          <p:cNvSpPr>
            <a:spLocks noGrp="1"/>
          </p:cNvSpPr>
          <p:nvPr>
            <p:ph type="ftr" sz="quarter" idx="11"/>
          </p:nvPr>
        </p:nvSpPr>
        <p:spPr>
          <a:xfrm>
            <a:off x="5766834" y="4767263"/>
            <a:ext cx="3086100" cy="273844"/>
          </a:xfrm>
        </p:spPr>
        <p:txBody>
          <a:bodyPr/>
          <a:lstStyle/>
          <a:p>
            <a:r>
              <a:rPr lang="es-ES"/>
              <a:t>2</a:t>
            </a:r>
          </a:p>
        </p:txBody>
      </p:sp>
      <p:sp>
        <p:nvSpPr>
          <p:cNvPr id="13" name="CuadroTexto 12">
            <a:extLst>
              <a:ext uri="{FF2B5EF4-FFF2-40B4-BE49-F238E27FC236}">
                <a16:creationId xmlns:a16="http://schemas.microsoft.com/office/drawing/2014/main" id="{5E6B7572-4D1C-2D41-8C37-4DAD9076C725}"/>
              </a:ext>
            </a:extLst>
          </p:cNvPr>
          <p:cNvSpPr txBox="1"/>
          <p:nvPr/>
        </p:nvSpPr>
        <p:spPr>
          <a:xfrm>
            <a:off x="3587308" y="213149"/>
            <a:ext cx="4633417" cy="891334"/>
          </a:xfrm>
          <a:prstGeom prst="rect">
            <a:avLst/>
          </a:prstGeom>
          <a:noFill/>
        </p:spPr>
        <p:txBody>
          <a:bodyPr wrap="square" rtlCol="0">
            <a:spAutoFit/>
          </a:bodyPr>
          <a:lstStyle/>
          <a:p>
            <a:pPr>
              <a:lnSpc>
                <a:spcPts val="3340"/>
              </a:lnSpc>
            </a:pPr>
            <a:r>
              <a:rPr lang="es-ES" sz="2000" b="1">
                <a:solidFill>
                  <a:srgbClr val="FF0000"/>
                </a:solidFill>
                <a:latin typeface="Arial" panose="020B0604020202020204" pitchFamily="34" charset="0"/>
                <a:cs typeface="Arial" panose="020B0604020202020204" pitchFamily="34" charset="0"/>
              </a:rPr>
              <a:t>Con mi MOCHILA. </a:t>
            </a:r>
            <a:r>
              <a:rPr lang="es-ES" sz="2000" b="1">
                <a:latin typeface="Arial" panose="020B0604020202020204" pitchFamily="34" charset="0"/>
                <a:cs typeface="Arial" panose="020B0604020202020204" pitchFamily="34" charset="0"/>
              </a:rPr>
              <a:t>Estas son las cargas que arrastro</a:t>
            </a:r>
            <a:endParaRPr lang="es-ES" sz="1800" b="1">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387F9742-2548-B649-948B-ECE1069E6710}"/>
              </a:ext>
            </a:extLst>
          </p:cNvPr>
          <p:cNvSpPr txBox="1"/>
          <p:nvPr/>
        </p:nvSpPr>
        <p:spPr>
          <a:xfrm>
            <a:off x="3808801" y="1462443"/>
            <a:ext cx="4968000" cy="1754326"/>
          </a:xfrm>
          <a:prstGeom prst="rect">
            <a:avLst/>
          </a:prstGeom>
          <a:noFill/>
        </p:spPr>
        <p:txBody>
          <a:bodyPr wrap="square" rtlCol="0">
            <a:spAutoFit/>
          </a:bodyPr>
          <a:lstStyle/>
          <a:p>
            <a:r>
              <a:rPr lang="es-ES" sz="1200" b="1">
                <a:solidFill>
                  <a:schemeClr val="tx1">
                    <a:lumMod val="85000"/>
                    <a:lumOff val="15000"/>
                  </a:schemeClr>
                </a:solidFill>
                <a:latin typeface="Arial" panose="020B0604020202020204" pitchFamily="34" charset="0"/>
                <a:cs typeface="Arial" panose="020B0604020202020204" pitchFamily="34" charset="0"/>
              </a:rPr>
              <a:t>Más allá de la carencia material o necesidades básicas, las cargas emocionales</a:t>
            </a:r>
          </a:p>
          <a:p>
            <a:endParaRPr lang="es-ES" sz="1200" b="1">
              <a:solidFill>
                <a:schemeClr val="tx1">
                  <a:lumMod val="85000"/>
                  <a:lumOff val="15000"/>
                </a:schemeClr>
              </a:solidFill>
              <a:latin typeface="Arial" panose="020B0604020202020204" pitchFamily="34" charset="0"/>
              <a:cs typeface="Arial" panose="020B0604020202020204" pitchFamily="34" charset="0"/>
            </a:endParaRPr>
          </a:p>
          <a:p>
            <a:r>
              <a:rPr lang="es-ES" sz="1200">
                <a:solidFill>
                  <a:schemeClr val="tx1">
                    <a:lumMod val="85000"/>
                    <a:lumOff val="15000"/>
                  </a:schemeClr>
                </a:solidFill>
                <a:latin typeface="Arial" panose="020B0604020202020204" pitchFamily="34" charset="0"/>
                <a:cs typeface="Arial" panose="020B0604020202020204" pitchFamily="34" charset="0"/>
              </a:rPr>
              <a:t>Las vivencias de las personas sin hogar, desde el dolor hasta la esperanza. </a:t>
            </a:r>
          </a:p>
          <a:p>
            <a:endParaRPr lang="es-ES" sz="1200">
              <a:solidFill>
                <a:schemeClr val="tx1">
                  <a:lumMod val="85000"/>
                  <a:lumOff val="15000"/>
                </a:schemeClr>
              </a:solidFill>
              <a:latin typeface="Arial" panose="020B0604020202020204" pitchFamily="34" charset="0"/>
              <a:cs typeface="Arial" panose="020B0604020202020204" pitchFamily="34" charset="0"/>
            </a:endParaRPr>
          </a:p>
          <a:p>
            <a:r>
              <a:rPr lang="es-ES" sz="1200">
                <a:solidFill>
                  <a:schemeClr val="tx1">
                    <a:lumMod val="85000"/>
                    <a:lumOff val="15000"/>
                  </a:schemeClr>
                </a:solidFill>
                <a:latin typeface="Arial" panose="020B0604020202020204" pitchFamily="34" charset="0"/>
                <a:cs typeface="Arial" panose="020B0604020202020204" pitchFamily="34" charset="0"/>
              </a:rPr>
              <a:t>Las heridas, el abandono o pérdida de familias o redes de apoyo.</a:t>
            </a:r>
          </a:p>
          <a:p>
            <a:endParaRPr lang="es-ES" sz="1200">
              <a:solidFill>
                <a:schemeClr val="tx1">
                  <a:lumMod val="85000"/>
                  <a:lumOff val="15000"/>
                </a:schemeClr>
              </a:solidFill>
              <a:latin typeface="Arial" panose="020B0604020202020204" pitchFamily="34" charset="0"/>
              <a:cs typeface="Arial" panose="020B0604020202020204" pitchFamily="34" charset="0"/>
            </a:endParaRPr>
          </a:p>
          <a:p>
            <a:r>
              <a:rPr lang="es-ES" sz="1200">
                <a:solidFill>
                  <a:schemeClr val="tx1">
                    <a:lumMod val="85000"/>
                    <a:lumOff val="15000"/>
                  </a:schemeClr>
                </a:solidFill>
                <a:latin typeface="Arial" panose="020B0604020202020204" pitchFamily="34" charset="0"/>
                <a:cs typeface="Arial" panose="020B0604020202020204" pitchFamily="34" charset="0"/>
              </a:rPr>
              <a:t>Situaciones abusos o vulneración de derechos.</a:t>
            </a:r>
          </a:p>
        </p:txBody>
      </p:sp>
      <p:pic>
        <p:nvPicPr>
          <p:cNvPr id="15" name="Imagen 14">
            <a:extLst>
              <a:ext uri="{FF2B5EF4-FFF2-40B4-BE49-F238E27FC236}">
                <a16:creationId xmlns:a16="http://schemas.microsoft.com/office/drawing/2014/main" id="{990EE3FD-173A-1E49-8509-8FDF40B2A3EF}"/>
              </a:ext>
            </a:extLst>
          </p:cNvPr>
          <p:cNvPicPr>
            <a:picLocks noChangeAspect="1"/>
          </p:cNvPicPr>
          <p:nvPr/>
        </p:nvPicPr>
        <p:blipFill>
          <a:blip r:embed="rId3"/>
          <a:stretch>
            <a:fillRect/>
          </a:stretch>
        </p:blipFill>
        <p:spPr>
          <a:xfrm>
            <a:off x="3493569" y="1558845"/>
            <a:ext cx="279400" cy="279400"/>
          </a:xfrm>
          <a:prstGeom prst="rect">
            <a:avLst/>
          </a:prstGeom>
        </p:spPr>
      </p:pic>
      <p:pic>
        <p:nvPicPr>
          <p:cNvPr id="16" name="Imagen 15">
            <a:extLst>
              <a:ext uri="{FF2B5EF4-FFF2-40B4-BE49-F238E27FC236}">
                <a16:creationId xmlns:a16="http://schemas.microsoft.com/office/drawing/2014/main" id="{17498814-4BC2-7D4F-9311-57736C5E47C0}"/>
              </a:ext>
            </a:extLst>
          </p:cNvPr>
          <p:cNvPicPr>
            <a:picLocks noChangeAspect="1"/>
          </p:cNvPicPr>
          <p:nvPr/>
        </p:nvPicPr>
        <p:blipFill>
          <a:blip r:embed="rId4"/>
          <a:stretch>
            <a:fillRect/>
          </a:stretch>
        </p:blipFill>
        <p:spPr>
          <a:xfrm>
            <a:off x="3307804" y="276945"/>
            <a:ext cx="139700" cy="1181100"/>
          </a:xfrm>
          <a:prstGeom prst="rect">
            <a:avLst/>
          </a:prstGeom>
        </p:spPr>
      </p:pic>
      <p:sp>
        <p:nvSpPr>
          <p:cNvPr id="10" name="Marcador de pie de página 3">
            <a:extLst>
              <a:ext uri="{FF2B5EF4-FFF2-40B4-BE49-F238E27FC236}">
                <a16:creationId xmlns:a16="http://schemas.microsoft.com/office/drawing/2014/main" id="{7F8AD880-9D9E-EB40-9BA0-FFF8A46C8CA7}"/>
              </a:ext>
            </a:extLst>
          </p:cNvPr>
          <p:cNvSpPr txBox="1">
            <a:spLocks/>
          </p:cNvSpPr>
          <p:nvPr/>
        </p:nvSpPr>
        <p:spPr>
          <a:xfrm>
            <a:off x="5912367" y="4869656"/>
            <a:ext cx="3086100" cy="273844"/>
          </a:xfrm>
          <a:prstGeom prst="rect">
            <a:avLst/>
          </a:prstGeom>
        </p:spPr>
        <p:txBody>
          <a:bodyPr vert="horz" lIns="91440" tIns="45720" rIns="91440" bIns="45720" rtlCol="0" anchor="ctr"/>
          <a:lstStyle>
            <a:defPPr>
              <a:defRPr lang="es-ES"/>
            </a:defPPr>
            <a:lvl1pPr marL="0" algn="r" defTabSz="6858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900" b="0">
              <a:solidFill>
                <a:schemeClr val="tx1"/>
              </a:solidFill>
            </a:endParaRPr>
          </a:p>
        </p:txBody>
      </p:sp>
      <p:sp>
        <p:nvSpPr>
          <p:cNvPr id="2" name="CuadroTexto 1">
            <a:extLst>
              <a:ext uri="{FF2B5EF4-FFF2-40B4-BE49-F238E27FC236}">
                <a16:creationId xmlns:a16="http://schemas.microsoft.com/office/drawing/2014/main" id="{6978C0C6-2003-3E6E-6778-E82681D11C09}"/>
              </a:ext>
            </a:extLst>
          </p:cNvPr>
          <p:cNvSpPr txBox="1"/>
          <p:nvPr/>
        </p:nvSpPr>
        <p:spPr>
          <a:xfrm>
            <a:off x="-698400" y="395530"/>
            <a:ext cx="3866400" cy="515526"/>
          </a:xfrm>
          <a:prstGeom prst="rect">
            <a:avLst/>
          </a:prstGeom>
          <a:noFill/>
        </p:spPr>
        <p:txBody>
          <a:bodyPr wrap="square" lIns="91440" tIns="45720" rIns="91440" bIns="45720" rtlCol="0" anchor="t">
            <a:spAutoFit/>
          </a:bodyPr>
          <a:lstStyle/>
          <a:p>
            <a:pPr algn="r">
              <a:lnSpc>
                <a:spcPts val="3340"/>
              </a:lnSpc>
            </a:pPr>
            <a:r>
              <a:rPr lang="es-ES" sz="3200" b="1" i="1">
                <a:solidFill>
                  <a:schemeClr val="bg1"/>
                </a:solidFill>
                <a:latin typeface="Arial"/>
                <a:cs typeface="Arial"/>
              </a:rPr>
              <a:t>En el ‘camino’</a:t>
            </a:r>
          </a:p>
        </p:txBody>
      </p:sp>
      <p:sp>
        <p:nvSpPr>
          <p:cNvPr id="4" name="CuadroTexto 3">
            <a:extLst>
              <a:ext uri="{FF2B5EF4-FFF2-40B4-BE49-F238E27FC236}">
                <a16:creationId xmlns:a16="http://schemas.microsoft.com/office/drawing/2014/main" id="{5C968821-1ECF-52FE-664C-BAE90496BF97}"/>
              </a:ext>
            </a:extLst>
          </p:cNvPr>
          <p:cNvSpPr txBox="1"/>
          <p:nvPr/>
        </p:nvSpPr>
        <p:spPr>
          <a:xfrm>
            <a:off x="814765" y="3585819"/>
            <a:ext cx="2429122" cy="1256306"/>
          </a:xfrm>
          <a:prstGeom prst="rect">
            <a:avLst/>
          </a:prstGeom>
          <a:noFill/>
        </p:spPr>
        <p:txBody>
          <a:bodyPr wrap="square" lIns="91440" tIns="45720" rIns="91440" bIns="45720" rtlCol="0" anchor="t">
            <a:spAutoFit/>
          </a:bodyPr>
          <a:lstStyle/>
          <a:p>
            <a:pPr>
              <a:lnSpc>
                <a:spcPct val="107000"/>
              </a:lnSpc>
              <a:spcAft>
                <a:spcPts val="800"/>
              </a:spcAft>
            </a:pPr>
            <a:r>
              <a:rPr lang="es-ES" sz="1800" b="1" i="1" kern="100">
                <a:solidFill>
                  <a:schemeClr val="bg1"/>
                </a:solidFill>
                <a:effectLst/>
                <a:latin typeface="Arial"/>
                <a:ea typeface="Calibri" panose="020F0502020204030204" pitchFamily="34" charset="0"/>
                <a:cs typeface="Arial"/>
              </a:rPr>
              <a:t>Siento que no tengo hogar, mi hogar ha quedado lejos, soy la hija de la nada</a:t>
            </a:r>
            <a:endParaRPr lang="es-ES" sz="1800" i="1" kern="100">
              <a:solidFill>
                <a:schemeClr val="bg1"/>
              </a:solidFill>
              <a:effectLst/>
              <a:latin typeface="Arial"/>
              <a:ea typeface="Calibri" panose="020F0502020204030204" pitchFamily="34" charset="0"/>
              <a:cs typeface="Arial"/>
            </a:endParaRPr>
          </a:p>
        </p:txBody>
      </p:sp>
      <p:sp>
        <p:nvSpPr>
          <p:cNvPr id="5" name="CuadroTexto 4">
            <a:extLst>
              <a:ext uri="{FF2B5EF4-FFF2-40B4-BE49-F238E27FC236}">
                <a16:creationId xmlns:a16="http://schemas.microsoft.com/office/drawing/2014/main" id="{74721F02-F63A-A288-AE6E-2689038122C5}"/>
              </a:ext>
            </a:extLst>
          </p:cNvPr>
          <p:cNvSpPr txBox="1"/>
          <p:nvPr/>
        </p:nvSpPr>
        <p:spPr>
          <a:xfrm>
            <a:off x="302834" y="3702560"/>
            <a:ext cx="511931" cy="643253"/>
          </a:xfrm>
          <a:prstGeom prst="rect">
            <a:avLst/>
          </a:prstGeom>
          <a:noFill/>
        </p:spPr>
        <p:txBody>
          <a:bodyPr wrap="square" lIns="91440" tIns="45720" rIns="91440" bIns="45720" rtlCol="0" anchor="t">
            <a:spAutoFit/>
          </a:bodyPr>
          <a:lstStyle/>
          <a:p>
            <a:pPr>
              <a:lnSpc>
                <a:spcPts val="3340"/>
              </a:lnSpc>
            </a:pPr>
            <a:r>
              <a:rPr lang="es-ES" sz="8000" b="1">
                <a:solidFill>
                  <a:schemeClr val="bg1"/>
                </a:solidFill>
                <a:latin typeface="Arial"/>
                <a:cs typeface="Arial"/>
              </a:rPr>
              <a:t>“</a:t>
            </a:r>
            <a:endParaRPr lang="es-ES" sz="2000" b="1">
              <a:solidFill>
                <a:schemeClr val="bg1"/>
              </a:solidFill>
              <a:latin typeface="Arial"/>
              <a:cs typeface="Arial"/>
            </a:endParaRPr>
          </a:p>
        </p:txBody>
      </p:sp>
    </p:spTree>
    <p:extLst>
      <p:ext uri="{BB962C8B-B14F-4D97-AF65-F5344CB8AC3E}">
        <p14:creationId xmlns:p14="http://schemas.microsoft.com/office/powerpoint/2010/main" val="3189593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392EEBF-A3D7-A953-05E2-AE732BA8CA82}"/>
              </a:ext>
            </a:extLst>
          </p:cNvPr>
          <p:cNvPicPr>
            <a:picLocks noChangeAspect="1"/>
          </p:cNvPicPr>
          <p:nvPr/>
        </p:nvPicPr>
        <p:blipFill>
          <a:blip r:embed="rId2"/>
          <a:srcRect l="35183" t="3790" r="29560" b="3738"/>
          <a:stretch/>
        </p:blipFill>
        <p:spPr>
          <a:xfrm>
            <a:off x="-55228" y="-7474"/>
            <a:ext cx="3454053" cy="5152693"/>
          </a:xfrm>
          <a:prstGeom prst="rect">
            <a:avLst/>
          </a:prstGeom>
        </p:spPr>
      </p:pic>
      <p:sp>
        <p:nvSpPr>
          <p:cNvPr id="12" name="Marcador de pie de página 7">
            <a:extLst>
              <a:ext uri="{FF2B5EF4-FFF2-40B4-BE49-F238E27FC236}">
                <a16:creationId xmlns:a16="http://schemas.microsoft.com/office/drawing/2014/main" id="{B8B3733F-ACC3-FA43-8CE4-193D7B9BB00E}"/>
              </a:ext>
            </a:extLst>
          </p:cNvPr>
          <p:cNvSpPr>
            <a:spLocks noGrp="1"/>
          </p:cNvSpPr>
          <p:nvPr>
            <p:ph type="ftr" sz="quarter" idx="11"/>
          </p:nvPr>
        </p:nvSpPr>
        <p:spPr>
          <a:xfrm>
            <a:off x="5766834" y="4767263"/>
            <a:ext cx="3086100" cy="273844"/>
          </a:xfrm>
        </p:spPr>
        <p:txBody>
          <a:bodyPr/>
          <a:lstStyle/>
          <a:p>
            <a:r>
              <a:rPr lang="es-ES"/>
              <a:t>2</a:t>
            </a:r>
          </a:p>
        </p:txBody>
      </p:sp>
      <p:sp>
        <p:nvSpPr>
          <p:cNvPr id="13" name="CuadroTexto 12">
            <a:extLst>
              <a:ext uri="{FF2B5EF4-FFF2-40B4-BE49-F238E27FC236}">
                <a16:creationId xmlns:a16="http://schemas.microsoft.com/office/drawing/2014/main" id="{5E6B7572-4D1C-2D41-8C37-4DAD9076C725}"/>
              </a:ext>
            </a:extLst>
          </p:cNvPr>
          <p:cNvSpPr txBox="1"/>
          <p:nvPr/>
        </p:nvSpPr>
        <p:spPr>
          <a:xfrm>
            <a:off x="3587308" y="213149"/>
            <a:ext cx="4829492" cy="891334"/>
          </a:xfrm>
          <a:prstGeom prst="rect">
            <a:avLst/>
          </a:prstGeom>
          <a:noFill/>
        </p:spPr>
        <p:txBody>
          <a:bodyPr wrap="square" rtlCol="0">
            <a:spAutoFit/>
          </a:bodyPr>
          <a:lstStyle/>
          <a:p>
            <a:pPr>
              <a:lnSpc>
                <a:spcPts val="3340"/>
              </a:lnSpc>
            </a:pPr>
            <a:r>
              <a:rPr lang="es-ES" sz="2000" b="1">
                <a:solidFill>
                  <a:srgbClr val="FF0000"/>
                </a:solidFill>
                <a:latin typeface="Arial" panose="020B0604020202020204" pitchFamily="34" charset="0"/>
                <a:cs typeface="Arial" panose="020B0604020202020204" pitchFamily="34" charset="0"/>
              </a:rPr>
              <a:t>Estas PIEDRAS. </a:t>
            </a:r>
            <a:r>
              <a:rPr lang="es-ES" sz="2000" b="1">
                <a:latin typeface="Arial" panose="020B0604020202020204" pitchFamily="34" charset="0"/>
                <a:cs typeface="Arial" panose="020B0604020202020204" pitchFamily="34" charset="0"/>
              </a:rPr>
              <a:t>Estos son los obstáculos que encuentro</a:t>
            </a:r>
            <a:endParaRPr lang="es-ES" sz="1800" b="1">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387F9742-2548-B649-948B-ECE1069E6710}"/>
              </a:ext>
            </a:extLst>
          </p:cNvPr>
          <p:cNvSpPr txBox="1"/>
          <p:nvPr/>
        </p:nvSpPr>
        <p:spPr>
          <a:xfrm>
            <a:off x="3808800" y="1462443"/>
            <a:ext cx="5097599" cy="3046988"/>
          </a:xfrm>
          <a:prstGeom prst="rect">
            <a:avLst/>
          </a:prstGeom>
          <a:noFill/>
        </p:spPr>
        <p:txBody>
          <a:bodyPr wrap="square" rtlCol="0">
            <a:spAutoFit/>
          </a:bodyPr>
          <a:lstStyle/>
          <a:p>
            <a:r>
              <a:rPr lang="es-ES" sz="1200" b="1">
                <a:solidFill>
                  <a:schemeClr val="tx1">
                    <a:lumMod val="85000"/>
                    <a:lumOff val="15000"/>
                  </a:schemeClr>
                </a:solidFill>
                <a:latin typeface="Arial" panose="020B0604020202020204" pitchFamily="34" charset="0"/>
                <a:cs typeface="Arial" panose="020B0604020202020204" pitchFamily="34" charset="0"/>
              </a:rPr>
              <a:t>VULNERACIÓN DE DERECHOS</a:t>
            </a:r>
          </a:p>
          <a:p>
            <a:endParaRPr lang="es-ES" sz="1200" b="1">
              <a:solidFill>
                <a:schemeClr val="tx1">
                  <a:lumMod val="85000"/>
                  <a:lumOff val="15000"/>
                </a:schemeClr>
              </a:solidFill>
              <a:latin typeface="Arial" panose="020B0604020202020204" pitchFamily="34" charset="0"/>
              <a:cs typeface="Arial" panose="020B0604020202020204" pitchFamily="34" charset="0"/>
            </a:endParaRPr>
          </a:p>
          <a:p>
            <a:r>
              <a:rPr lang="es-ES" sz="1200">
                <a:solidFill>
                  <a:schemeClr val="tx1">
                    <a:lumMod val="85000"/>
                    <a:lumOff val="15000"/>
                  </a:schemeClr>
                </a:solidFill>
                <a:latin typeface="Arial" panose="020B0604020202020204" pitchFamily="34" charset="0"/>
                <a:cs typeface="Arial" panose="020B0604020202020204" pitchFamily="34" charset="0"/>
              </a:rPr>
              <a:t>Es crucial reconocer que la vulneración de los derechos humanos de las personas sin hogar interconecta y afecta todos los aspectos de su vida.</a:t>
            </a:r>
          </a:p>
          <a:p>
            <a:pPr algn="just"/>
            <a:r>
              <a:rPr lang="es-ES" sz="1200" b="1">
                <a:solidFill>
                  <a:schemeClr val="tx1">
                    <a:lumMod val="85000"/>
                    <a:lumOff val="15000"/>
                  </a:schemeClr>
                </a:solidFill>
                <a:latin typeface="Arial" panose="020B0604020202020204" pitchFamily="34" charset="0"/>
                <a:cs typeface="Arial" panose="020B0604020202020204" pitchFamily="34" charset="0"/>
              </a:rPr>
              <a:t>Derechos vulnerados</a:t>
            </a:r>
            <a:r>
              <a:rPr lang="es-ES" sz="1200">
                <a:solidFill>
                  <a:schemeClr val="tx1">
                    <a:lumMod val="85000"/>
                    <a:lumOff val="15000"/>
                  </a:schemeClr>
                </a:solidFill>
                <a:latin typeface="Arial" panose="020B0604020202020204" pitchFamily="34" charset="0"/>
                <a:cs typeface="Arial" panose="020B0604020202020204" pitchFamily="34" charset="0"/>
              </a:rPr>
              <a:t>: derecho a una vivienda adecuada, a un trabajo decente, a una salud física y mental, a una buena administración, a la participación política y social, a la protección social y a la intimidad.</a:t>
            </a:r>
          </a:p>
          <a:p>
            <a:endParaRPr lang="es-ES" sz="1200">
              <a:solidFill>
                <a:schemeClr val="tx1">
                  <a:lumMod val="85000"/>
                  <a:lumOff val="15000"/>
                </a:schemeClr>
              </a:solidFill>
              <a:latin typeface="Arial" panose="020B0604020202020204" pitchFamily="34" charset="0"/>
              <a:cs typeface="Arial" panose="020B0604020202020204" pitchFamily="34" charset="0"/>
            </a:endParaRPr>
          </a:p>
          <a:p>
            <a:r>
              <a:rPr lang="es-ES" sz="1200" b="1">
                <a:solidFill>
                  <a:schemeClr val="tx1">
                    <a:lumMod val="85000"/>
                    <a:lumOff val="15000"/>
                  </a:schemeClr>
                </a:solidFill>
                <a:latin typeface="Arial" panose="020B0604020202020204" pitchFamily="34" charset="0"/>
                <a:cs typeface="Arial" panose="020B0604020202020204" pitchFamily="34" charset="0"/>
              </a:rPr>
              <a:t>TRÁMITES ADMINISTRATIVOS</a:t>
            </a:r>
          </a:p>
          <a:p>
            <a:endParaRPr lang="es-ES" sz="1200">
              <a:solidFill>
                <a:schemeClr val="tx1">
                  <a:lumMod val="85000"/>
                  <a:lumOff val="15000"/>
                </a:schemeClr>
              </a:solidFill>
              <a:latin typeface="Arial" panose="020B0604020202020204" pitchFamily="34" charset="0"/>
              <a:cs typeface="Arial" panose="020B0604020202020204" pitchFamily="34" charset="0"/>
            </a:endParaRPr>
          </a:p>
          <a:p>
            <a:r>
              <a:rPr lang="es-ES" sz="1200">
                <a:solidFill>
                  <a:schemeClr val="tx1">
                    <a:lumMod val="85000"/>
                    <a:lumOff val="15000"/>
                  </a:schemeClr>
                </a:solidFill>
                <a:latin typeface="Arial" panose="020B0604020202020204" pitchFamily="34" charset="0"/>
                <a:cs typeface="Arial" panose="020B0604020202020204" pitchFamily="34" charset="0"/>
              </a:rPr>
              <a:t>Difícil regularizar la situación u homologar títulos.</a:t>
            </a:r>
          </a:p>
          <a:p>
            <a:endParaRPr lang="es-ES" sz="1200">
              <a:solidFill>
                <a:schemeClr val="tx1">
                  <a:lumMod val="85000"/>
                  <a:lumOff val="15000"/>
                </a:schemeClr>
              </a:solidFill>
              <a:latin typeface="Arial" panose="020B0604020202020204" pitchFamily="34" charset="0"/>
              <a:cs typeface="Arial" panose="020B0604020202020204" pitchFamily="34" charset="0"/>
            </a:endParaRPr>
          </a:p>
          <a:p>
            <a:endParaRPr lang="es-ES" sz="1200">
              <a:solidFill>
                <a:schemeClr val="tx1">
                  <a:lumMod val="85000"/>
                  <a:lumOff val="15000"/>
                </a:schemeClr>
              </a:solidFill>
              <a:latin typeface="Arial" panose="020B0604020202020204" pitchFamily="34" charset="0"/>
              <a:cs typeface="Arial" panose="020B0604020202020204" pitchFamily="34" charset="0"/>
            </a:endParaRPr>
          </a:p>
          <a:p>
            <a:r>
              <a:rPr lang="es-ES" sz="1200" b="1">
                <a:solidFill>
                  <a:schemeClr val="tx1">
                    <a:lumMod val="85000"/>
                    <a:lumOff val="15000"/>
                  </a:schemeClr>
                </a:solidFill>
                <a:latin typeface="Arial" panose="020B0604020202020204" pitchFamily="34" charset="0"/>
                <a:cs typeface="Arial" panose="020B0604020202020204" pitchFamily="34" charset="0"/>
              </a:rPr>
              <a:t>PREJUICIOS</a:t>
            </a:r>
          </a:p>
          <a:p>
            <a:endParaRPr lang="es-ES" sz="1200">
              <a:solidFill>
                <a:schemeClr val="tx1">
                  <a:lumMod val="85000"/>
                  <a:lumOff val="15000"/>
                </a:schemeClr>
              </a:solidFill>
              <a:latin typeface="Arial" panose="020B0604020202020204" pitchFamily="34" charset="0"/>
              <a:cs typeface="Arial" panose="020B0604020202020204" pitchFamily="34" charset="0"/>
            </a:endParaRPr>
          </a:p>
          <a:p>
            <a:r>
              <a:rPr lang="es-ES" sz="1200">
                <a:solidFill>
                  <a:schemeClr val="tx1">
                    <a:lumMod val="85000"/>
                    <a:lumOff val="15000"/>
                  </a:schemeClr>
                </a:solidFill>
                <a:latin typeface="Arial" panose="020B0604020202020204" pitchFamily="34" charset="0"/>
                <a:cs typeface="Arial" panose="020B0604020202020204" pitchFamily="34" charset="0"/>
              </a:rPr>
              <a:t>Maltrato social. Mirada inexistente</a:t>
            </a:r>
          </a:p>
        </p:txBody>
      </p:sp>
      <p:pic>
        <p:nvPicPr>
          <p:cNvPr id="15" name="Imagen 14">
            <a:extLst>
              <a:ext uri="{FF2B5EF4-FFF2-40B4-BE49-F238E27FC236}">
                <a16:creationId xmlns:a16="http://schemas.microsoft.com/office/drawing/2014/main" id="{990EE3FD-173A-1E49-8509-8FDF40B2A3EF}"/>
              </a:ext>
            </a:extLst>
          </p:cNvPr>
          <p:cNvPicPr>
            <a:picLocks noChangeAspect="1"/>
          </p:cNvPicPr>
          <p:nvPr/>
        </p:nvPicPr>
        <p:blipFill>
          <a:blip r:embed="rId3"/>
          <a:srcRect t="-2720" r="-2236" b="-28571"/>
          <a:stretch/>
        </p:blipFill>
        <p:spPr>
          <a:xfrm>
            <a:off x="3493569" y="1454670"/>
            <a:ext cx="285647" cy="366828"/>
          </a:xfrm>
          <a:prstGeom prst="rect">
            <a:avLst/>
          </a:prstGeom>
        </p:spPr>
      </p:pic>
      <p:pic>
        <p:nvPicPr>
          <p:cNvPr id="16" name="Imagen 15">
            <a:extLst>
              <a:ext uri="{FF2B5EF4-FFF2-40B4-BE49-F238E27FC236}">
                <a16:creationId xmlns:a16="http://schemas.microsoft.com/office/drawing/2014/main" id="{17498814-4BC2-7D4F-9311-57736C5E47C0}"/>
              </a:ext>
            </a:extLst>
          </p:cNvPr>
          <p:cNvPicPr>
            <a:picLocks noChangeAspect="1"/>
          </p:cNvPicPr>
          <p:nvPr/>
        </p:nvPicPr>
        <p:blipFill>
          <a:blip r:embed="rId4"/>
          <a:stretch>
            <a:fillRect/>
          </a:stretch>
        </p:blipFill>
        <p:spPr>
          <a:xfrm>
            <a:off x="3205750" y="276945"/>
            <a:ext cx="139700" cy="1181100"/>
          </a:xfrm>
          <a:prstGeom prst="rect">
            <a:avLst/>
          </a:prstGeom>
        </p:spPr>
      </p:pic>
      <p:sp>
        <p:nvSpPr>
          <p:cNvPr id="10" name="Marcador de pie de página 3">
            <a:extLst>
              <a:ext uri="{FF2B5EF4-FFF2-40B4-BE49-F238E27FC236}">
                <a16:creationId xmlns:a16="http://schemas.microsoft.com/office/drawing/2014/main" id="{7F8AD880-9D9E-EB40-9BA0-FFF8A46C8CA7}"/>
              </a:ext>
            </a:extLst>
          </p:cNvPr>
          <p:cNvSpPr txBox="1">
            <a:spLocks/>
          </p:cNvSpPr>
          <p:nvPr/>
        </p:nvSpPr>
        <p:spPr>
          <a:xfrm>
            <a:off x="5912367" y="4869656"/>
            <a:ext cx="3086100" cy="273844"/>
          </a:xfrm>
          <a:prstGeom prst="rect">
            <a:avLst/>
          </a:prstGeom>
        </p:spPr>
        <p:txBody>
          <a:bodyPr vert="horz" lIns="91440" tIns="45720" rIns="91440" bIns="45720" rtlCol="0" anchor="ctr"/>
          <a:lstStyle>
            <a:defPPr>
              <a:defRPr lang="es-ES"/>
            </a:defPPr>
            <a:lvl1pPr marL="0" algn="r" defTabSz="6858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900" b="0">
              <a:solidFill>
                <a:schemeClr val="tx1"/>
              </a:solidFill>
            </a:endParaRPr>
          </a:p>
        </p:txBody>
      </p:sp>
      <p:sp>
        <p:nvSpPr>
          <p:cNvPr id="2" name="CuadroTexto 1">
            <a:extLst>
              <a:ext uri="{FF2B5EF4-FFF2-40B4-BE49-F238E27FC236}">
                <a16:creationId xmlns:a16="http://schemas.microsoft.com/office/drawing/2014/main" id="{6978C0C6-2003-3E6E-6778-E82681D11C09}"/>
              </a:ext>
            </a:extLst>
          </p:cNvPr>
          <p:cNvSpPr txBox="1"/>
          <p:nvPr/>
        </p:nvSpPr>
        <p:spPr>
          <a:xfrm>
            <a:off x="-698400" y="395530"/>
            <a:ext cx="3866400" cy="515526"/>
          </a:xfrm>
          <a:prstGeom prst="rect">
            <a:avLst/>
          </a:prstGeom>
          <a:noFill/>
        </p:spPr>
        <p:txBody>
          <a:bodyPr wrap="square" lIns="91440" tIns="45720" rIns="91440" bIns="45720" rtlCol="0" anchor="t">
            <a:spAutoFit/>
          </a:bodyPr>
          <a:lstStyle/>
          <a:p>
            <a:pPr algn="r">
              <a:lnSpc>
                <a:spcPts val="3340"/>
              </a:lnSpc>
            </a:pPr>
            <a:r>
              <a:rPr lang="es-ES" sz="3200" b="1" i="1">
                <a:solidFill>
                  <a:schemeClr val="bg1"/>
                </a:solidFill>
                <a:latin typeface="Arial"/>
                <a:cs typeface="Arial"/>
              </a:rPr>
              <a:t>En el ‘camino’</a:t>
            </a:r>
          </a:p>
        </p:txBody>
      </p:sp>
      <p:pic>
        <p:nvPicPr>
          <p:cNvPr id="3" name="Imagen 2">
            <a:extLst>
              <a:ext uri="{FF2B5EF4-FFF2-40B4-BE49-F238E27FC236}">
                <a16:creationId xmlns:a16="http://schemas.microsoft.com/office/drawing/2014/main" id="{5F625AB7-BBF8-7F9E-FE3A-14DB065686D4}"/>
              </a:ext>
            </a:extLst>
          </p:cNvPr>
          <p:cNvPicPr>
            <a:picLocks noChangeAspect="1"/>
          </p:cNvPicPr>
          <p:nvPr/>
        </p:nvPicPr>
        <p:blipFill>
          <a:blip r:embed="rId3"/>
          <a:stretch>
            <a:fillRect/>
          </a:stretch>
        </p:blipFill>
        <p:spPr>
          <a:xfrm>
            <a:off x="3493569" y="2975456"/>
            <a:ext cx="279400" cy="279400"/>
          </a:xfrm>
          <a:prstGeom prst="rect">
            <a:avLst/>
          </a:prstGeom>
        </p:spPr>
      </p:pic>
      <p:pic>
        <p:nvPicPr>
          <p:cNvPr id="6" name="Imagen 5">
            <a:extLst>
              <a:ext uri="{FF2B5EF4-FFF2-40B4-BE49-F238E27FC236}">
                <a16:creationId xmlns:a16="http://schemas.microsoft.com/office/drawing/2014/main" id="{E50ED5A5-084E-DD45-9CF8-3F514488B401}"/>
              </a:ext>
            </a:extLst>
          </p:cNvPr>
          <p:cNvPicPr>
            <a:picLocks noChangeAspect="1"/>
          </p:cNvPicPr>
          <p:nvPr/>
        </p:nvPicPr>
        <p:blipFill>
          <a:blip r:embed="rId3"/>
          <a:stretch>
            <a:fillRect/>
          </a:stretch>
        </p:blipFill>
        <p:spPr>
          <a:xfrm>
            <a:off x="3543969" y="3797456"/>
            <a:ext cx="279400" cy="279400"/>
          </a:xfrm>
          <a:prstGeom prst="rect">
            <a:avLst/>
          </a:prstGeom>
        </p:spPr>
      </p:pic>
      <p:sp>
        <p:nvSpPr>
          <p:cNvPr id="7" name="CuadroTexto 6">
            <a:extLst>
              <a:ext uri="{FF2B5EF4-FFF2-40B4-BE49-F238E27FC236}">
                <a16:creationId xmlns:a16="http://schemas.microsoft.com/office/drawing/2014/main" id="{FB399B0C-AD43-DBD1-54F7-E25184F124B1}"/>
              </a:ext>
            </a:extLst>
          </p:cNvPr>
          <p:cNvSpPr txBox="1"/>
          <p:nvPr/>
        </p:nvSpPr>
        <p:spPr>
          <a:xfrm>
            <a:off x="1020814" y="3613033"/>
            <a:ext cx="1808055" cy="1256306"/>
          </a:xfrm>
          <a:prstGeom prst="rect">
            <a:avLst/>
          </a:prstGeom>
          <a:noFill/>
        </p:spPr>
        <p:txBody>
          <a:bodyPr wrap="square" lIns="91440" tIns="45720" rIns="91440" bIns="45720" rtlCol="0" anchor="t">
            <a:spAutoFit/>
          </a:bodyPr>
          <a:lstStyle/>
          <a:p>
            <a:pPr>
              <a:lnSpc>
                <a:spcPct val="107000"/>
              </a:lnSpc>
              <a:spcAft>
                <a:spcPts val="800"/>
              </a:spcAft>
            </a:pPr>
            <a:r>
              <a:rPr lang="es-ES" sz="1800" b="1" i="1" kern="100">
                <a:solidFill>
                  <a:schemeClr val="bg1"/>
                </a:solidFill>
                <a:effectLst/>
                <a:latin typeface="Arial"/>
                <a:ea typeface="Calibri" panose="020F0502020204030204" pitchFamily="34" charset="0"/>
                <a:cs typeface="Arial"/>
              </a:rPr>
              <a:t>No es que te miren mal. Es que no te ven. No existes.</a:t>
            </a:r>
            <a:endParaRPr lang="es-ES" sz="1800" i="1" kern="100">
              <a:solidFill>
                <a:schemeClr val="bg1"/>
              </a:solidFill>
              <a:effectLst/>
              <a:latin typeface="Arial"/>
              <a:ea typeface="Calibri" panose="020F0502020204030204" pitchFamily="34" charset="0"/>
              <a:cs typeface="Arial"/>
            </a:endParaRPr>
          </a:p>
        </p:txBody>
      </p:sp>
      <p:sp>
        <p:nvSpPr>
          <p:cNvPr id="8" name="CuadroTexto 7">
            <a:extLst>
              <a:ext uri="{FF2B5EF4-FFF2-40B4-BE49-F238E27FC236}">
                <a16:creationId xmlns:a16="http://schemas.microsoft.com/office/drawing/2014/main" id="{A4BFF123-9F8C-ACB8-7B91-E425808D0939}"/>
              </a:ext>
            </a:extLst>
          </p:cNvPr>
          <p:cNvSpPr txBox="1"/>
          <p:nvPr/>
        </p:nvSpPr>
        <p:spPr>
          <a:xfrm>
            <a:off x="432102" y="3682150"/>
            <a:ext cx="511931" cy="643253"/>
          </a:xfrm>
          <a:prstGeom prst="rect">
            <a:avLst/>
          </a:prstGeom>
          <a:noFill/>
        </p:spPr>
        <p:txBody>
          <a:bodyPr wrap="square" lIns="91440" tIns="45720" rIns="91440" bIns="45720" rtlCol="0" anchor="t">
            <a:spAutoFit/>
          </a:bodyPr>
          <a:lstStyle/>
          <a:p>
            <a:pPr>
              <a:lnSpc>
                <a:spcPts val="3340"/>
              </a:lnSpc>
            </a:pPr>
            <a:r>
              <a:rPr lang="es-ES" sz="8000" b="1">
                <a:solidFill>
                  <a:schemeClr val="bg1"/>
                </a:solidFill>
                <a:latin typeface="Arial"/>
                <a:cs typeface="Arial"/>
              </a:rPr>
              <a:t>“</a:t>
            </a:r>
            <a:endParaRPr lang="es-ES" sz="2000" b="1">
              <a:solidFill>
                <a:schemeClr val="bg1"/>
              </a:solidFill>
              <a:latin typeface="Arial"/>
              <a:cs typeface="Arial"/>
            </a:endParaRPr>
          </a:p>
        </p:txBody>
      </p:sp>
    </p:spTree>
    <p:extLst>
      <p:ext uri="{BB962C8B-B14F-4D97-AF65-F5344CB8AC3E}">
        <p14:creationId xmlns:p14="http://schemas.microsoft.com/office/powerpoint/2010/main" val="2641776887"/>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e3f034-d087-4263-83cb-dc9431c3b49b">
      <Terms xmlns="http://schemas.microsoft.com/office/infopath/2007/PartnerControls"/>
    </lcf76f155ced4ddcb4097134ff3c332f>
    <TaxCatchAll xmlns="440673b3-cf79-4167-98bf-1d41e8a228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8C410E3AD474754AA619959B51FC8B8C" ma:contentTypeVersion="18" ma:contentTypeDescription="Crear nuevo documento." ma:contentTypeScope="" ma:versionID="9608aae67cb577ffde234bde6f3692c8">
  <xsd:schema xmlns:xsd="http://www.w3.org/2001/XMLSchema" xmlns:xs="http://www.w3.org/2001/XMLSchema" xmlns:p="http://schemas.microsoft.com/office/2006/metadata/properties" xmlns:ns2="98e3f034-d087-4263-83cb-dc9431c3b49b" xmlns:ns3="ee79f9ed-3575-4f9d-9c74-cfe78cb30b01" xmlns:ns4="440673b3-cf79-4167-98bf-1d41e8a22822" targetNamespace="http://schemas.microsoft.com/office/2006/metadata/properties" ma:root="true" ma:fieldsID="5e2c75ffa0fe2528a8a42b17c9fbeb59" ns2:_="" ns3:_="" ns4:_="">
    <xsd:import namespace="98e3f034-d087-4263-83cb-dc9431c3b49b"/>
    <xsd:import namespace="ee79f9ed-3575-4f9d-9c74-cfe78cb30b01"/>
    <xsd:import namespace="440673b3-cf79-4167-98bf-1d41e8a2282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e3f034-d087-4263-83cb-dc9431c3b4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f5c74cb3-3c17-4054-bd08-2964ca12657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e79f9ed-3575-4f9d-9c74-cfe78cb30b01" elementFormDefault="qualified">
    <xsd:import namespace="http://schemas.microsoft.com/office/2006/documentManagement/types"/>
    <xsd:import namespace="http://schemas.microsoft.com/office/infopath/2007/PartnerControls"/>
    <xsd:element name="SharedWithUsers" ma:index="1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les de uso compartido"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40673b3-cf79-4167-98bf-1d41e8a2282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fef1b9f2-7906-4055-a45c-20422c59b1d1}" ma:internalName="TaxCatchAll" ma:showField="CatchAllData" ma:web="440673b3-cf79-4167-98bf-1d41e8a228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BA322D-71F0-4AEE-AD7E-FC0475FE4556}">
  <ds:schemaRefs>
    <ds:schemaRef ds:uri="440673b3-cf79-4167-98bf-1d41e8a22822"/>
    <ds:schemaRef ds:uri="4bde84a6-8408-4e41-b60e-84e673ad34cc"/>
    <ds:schemaRef ds:uri="6e7e8eba-b88a-49f4-836f-fa9379db9500"/>
    <ds:schemaRef ds:uri="98e3f034-d087-4263-83cb-dc9431c3b49b"/>
    <ds:schemaRef ds:uri="b2e89374-9299-4d08-8607-b904742c0d4a"/>
    <ds:schemaRef ds:uri="f3f0a1fb-d060-48f9-986d-79c9aa6006d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146C55A-00AB-4CF2-AD6A-38F50EA21B1B}">
  <ds:schemaRefs>
    <ds:schemaRef ds:uri="440673b3-cf79-4167-98bf-1d41e8a22822"/>
    <ds:schemaRef ds:uri="98e3f034-d087-4263-83cb-dc9431c3b49b"/>
    <ds:schemaRef ds:uri="ee79f9ed-3575-4f9d-9c74-cfe78cb30b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3AD2B98-A90D-4650-8A09-234DE6A822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(16:9)</PresentationFormat>
  <Slides>24</Slides>
  <Notes>0</Notes>
  <HiddenSlides>0</HiddenSlide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Tema de Office</vt:lpstr>
      <vt:lpstr>Diseño personalizado</vt:lpstr>
      <vt:lpstr>1_Diseño personalizado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revision>1</cp:revision>
  <cp:lastPrinted>2023-10-18T08:31:35Z</cp:lastPrinted>
  <dcterms:created xsi:type="dcterms:W3CDTF">2019-09-19T14:55:54Z</dcterms:created>
  <dcterms:modified xsi:type="dcterms:W3CDTF">2024-09-24T15:22:24Z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0x0101008C410E3AD474754AA619959B51FC8B8C</vt:lpwstr>
  </property>
  <property fmtid="{D5CDD505-2E9C-101B-9397-08002B2CF9AE}" pid="3" name="MediaServiceImageTags">
    <vt:lpwstr/>
  </property>
</Properties>
</file>